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sldIdLst>
    <p:sldId id="256" r:id="rId2"/>
    <p:sldId id="258" r:id="rId3"/>
    <p:sldId id="260" r:id="rId4"/>
    <p:sldId id="263" r:id="rId5"/>
    <p:sldId id="267" r:id="rId6"/>
    <p:sldId id="268" r:id="rId7"/>
    <p:sldId id="270" r:id="rId8"/>
    <p:sldId id="271" r:id="rId9"/>
    <p:sldId id="307"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308" r:id="rId23"/>
    <p:sldId id="284" r:id="rId24"/>
    <p:sldId id="309" r:id="rId25"/>
    <p:sldId id="310" r:id="rId26"/>
    <p:sldId id="300" r:id="rId27"/>
    <p:sldId id="301"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p:scale>
          <a:sx n="75" d="100"/>
          <a:sy n="75" d="100"/>
        </p:scale>
        <p:origin x="-894" y="-7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66"/>
    </p:cViewPr>
  </p:sorterViewPr>
  <p:notesViewPr>
    <p:cSldViewPr>
      <p:cViewPr varScale="1">
        <p:scale>
          <a:sx n="68" d="100"/>
          <a:sy n="68" d="100"/>
        </p:scale>
        <p:origin x="2592" y="5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6D29353-DC03-4FC9-924B-14F7D15AFEA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3315" name="Rectangle 3">
            <a:extLst>
              <a:ext uri="{FF2B5EF4-FFF2-40B4-BE49-F238E27FC236}">
                <a16:creationId xmlns:a16="http://schemas.microsoft.com/office/drawing/2014/main" id="{37530D18-B228-43F1-8592-7D819A8B345B}"/>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3076" name="Rectangle 4">
            <a:extLst>
              <a:ext uri="{FF2B5EF4-FFF2-40B4-BE49-F238E27FC236}">
                <a16:creationId xmlns:a16="http://schemas.microsoft.com/office/drawing/2014/main" id="{FA82618C-8349-482B-BE99-B37066A718A1}"/>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a:extLst>
              <a:ext uri="{FF2B5EF4-FFF2-40B4-BE49-F238E27FC236}">
                <a16:creationId xmlns:a16="http://schemas.microsoft.com/office/drawing/2014/main" id="{E64532E3-B05D-4C45-A04B-5AF3A86A38C8}"/>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3318" name="Rectangle 6">
            <a:extLst>
              <a:ext uri="{FF2B5EF4-FFF2-40B4-BE49-F238E27FC236}">
                <a16:creationId xmlns:a16="http://schemas.microsoft.com/office/drawing/2014/main" id="{2F8739F4-5A19-4CF7-ACFD-0E9D442132B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3319" name="Rectangle 7">
            <a:extLst>
              <a:ext uri="{FF2B5EF4-FFF2-40B4-BE49-F238E27FC236}">
                <a16:creationId xmlns:a16="http://schemas.microsoft.com/office/drawing/2014/main" id="{5E7BF129-E2A8-406E-9B01-78F91368345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CF34F1EC-5B2F-42DE-8D7E-164043DA00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A2C51381-DFA2-4EDE-8D74-72CDCF8306EB}"/>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7F506FC-B46B-44C8-AF89-67F7E9E8F5CB}" type="slidenum">
              <a:rPr lang="en-US" altLang="en-US">
                <a:latin typeface="Arial" panose="020B0604020202020204" pitchFamily="34" charset="0"/>
              </a:rPr>
              <a:pPr/>
              <a:t>1</a:t>
            </a:fld>
            <a:endParaRPr lang="en-US" altLang="en-US">
              <a:latin typeface="Arial" panose="020B0604020202020204" pitchFamily="34" charset="0"/>
            </a:endParaRPr>
          </a:p>
        </p:txBody>
      </p:sp>
      <p:sp>
        <p:nvSpPr>
          <p:cNvPr id="5123" name="Rectangle 2">
            <a:extLst>
              <a:ext uri="{FF2B5EF4-FFF2-40B4-BE49-F238E27FC236}">
                <a16:creationId xmlns:a16="http://schemas.microsoft.com/office/drawing/2014/main" id="{E571FB07-0CF0-41D2-BD63-5560F36C73D4}"/>
              </a:ext>
            </a:extLst>
          </p:cNvPr>
          <p:cNvSpPr>
            <a:spLocks noRot="1" noChangeArrowheads="1" noTextEdit="1"/>
          </p:cNvSpPr>
          <p:nvPr>
            <p:ph type="sldImg"/>
          </p:nvPr>
        </p:nvSpPr>
        <p:spPr>
          <a:ln/>
        </p:spPr>
      </p:sp>
      <p:sp>
        <p:nvSpPr>
          <p:cNvPr id="5124" name="Rectangle 3">
            <a:extLst>
              <a:ext uri="{FF2B5EF4-FFF2-40B4-BE49-F238E27FC236}">
                <a16:creationId xmlns:a16="http://schemas.microsoft.com/office/drawing/2014/main" id="{47F3EC64-4C25-4FC0-95C1-A02AFBD8D18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0E9C7500-159F-4CDD-BFE1-B89503C465E3}"/>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DC37C99-36AD-4001-98FE-0E4A0FEDCE10}" type="slidenum">
              <a:rPr lang="en-US" altLang="en-US">
                <a:latin typeface="Arial" panose="020B0604020202020204" pitchFamily="34" charset="0"/>
              </a:rPr>
              <a:pPr/>
              <a:t>10</a:t>
            </a:fld>
            <a:endParaRPr lang="en-US" altLang="en-US">
              <a:latin typeface="Arial" panose="020B0604020202020204" pitchFamily="34" charset="0"/>
            </a:endParaRPr>
          </a:p>
        </p:txBody>
      </p:sp>
      <p:sp>
        <p:nvSpPr>
          <p:cNvPr id="23555" name="Slide Image Placeholder 1">
            <a:extLst>
              <a:ext uri="{FF2B5EF4-FFF2-40B4-BE49-F238E27FC236}">
                <a16:creationId xmlns:a16="http://schemas.microsoft.com/office/drawing/2014/main" id="{BD19E508-EC25-4626-8FB0-E316FD36A93F}"/>
              </a:ext>
            </a:extLst>
          </p:cNvPr>
          <p:cNvSpPr>
            <a:spLocks noGrp="1" noRot="1" noChangeAspect="1" noChangeArrowheads="1" noTextEdit="1"/>
          </p:cNvSpPr>
          <p:nvPr>
            <p:ph type="sldImg"/>
          </p:nvPr>
        </p:nvSpPr>
        <p:spPr>
          <a:ln/>
        </p:spPr>
      </p:sp>
      <p:sp>
        <p:nvSpPr>
          <p:cNvPr id="23556" name="Notes Placeholder 2">
            <a:extLst>
              <a:ext uri="{FF2B5EF4-FFF2-40B4-BE49-F238E27FC236}">
                <a16:creationId xmlns:a16="http://schemas.microsoft.com/office/drawing/2014/main" id="{2430305E-77B6-4B2D-8DF7-730DE9955C6F}"/>
              </a:ext>
            </a:extLst>
          </p:cNvPr>
          <p:cNvSpPr>
            <a:spLocks noGrp="1" noChangeArrowheads="1"/>
          </p:cNvSpPr>
          <p:nvPr>
            <p:ph type="body" idx="1"/>
          </p:nvPr>
        </p:nvSpPr>
        <p:spPr>
          <a:noFill/>
        </p:spPr>
        <p:txBody>
          <a:bodyPr/>
          <a:lstStyle/>
          <a:p>
            <a:pPr eaLnBrk="1" hangingPunct="1">
              <a:spcBef>
                <a:spcPct val="0"/>
              </a:spcBef>
            </a:pPr>
            <a:endParaRPr lang="en-US" altLang="en-US" sz="1400" b="1"/>
          </a:p>
        </p:txBody>
      </p:sp>
      <p:sp>
        <p:nvSpPr>
          <p:cNvPr id="23557" name="Slide Number Placeholder 3">
            <a:extLst>
              <a:ext uri="{FF2B5EF4-FFF2-40B4-BE49-F238E27FC236}">
                <a16:creationId xmlns:a16="http://schemas.microsoft.com/office/drawing/2014/main" id="{40D03387-4BD9-48B5-BDEB-8930F1D6F30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324D3D5F-2FBD-4A18-A001-570D558C0BCC}" type="slidenum">
              <a:rPr lang="en-US" altLang="en-US" sz="1200">
                <a:latin typeface="Arial" panose="020B0604020202020204" pitchFamily="34" charset="0"/>
              </a:rPr>
              <a:pPr algn="r" eaLnBrk="1" hangingPunct="1"/>
              <a:t>10</a:t>
            </a:fld>
            <a:endParaRPr lang="en-US" altLang="en-US" sz="12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4A537E23-6006-4673-B4DB-5872FC375606}"/>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D019FBB-CA61-4965-B163-00D2E3A3EF39}" type="slidenum">
              <a:rPr lang="en-US" altLang="en-US">
                <a:latin typeface="Arial" panose="020B0604020202020204" pitchFamily="34" charset="0"/>
              </a:rPr>
              <a:pPr/>
              <a:t>11</a:t>
            </a:fld>
            <a:endParaRPr lang="en-US" altLang="en-US">
              <a:latin typeface="Arial" panose="020B0604020202020204" pitchFamily="34" charset="0"/>
            </a:endParaRPr>
          </a:p>
        </p:txBody>
      </p:sp>
      <p:sp>
        <p:nvSpPr>
          <p:cNvPr id="25603" name="Slide Image Placeholder 1">
            <a:extLst>
              <a:ext uri="{FF2B5EF4-FFF2-40B4-BE49-F238E27FC236}">
                <a16:creationId xmlns:a16="http://schemas.microsoft.com/office/drawing/2014/main" id="{E582995B-A07A-4299-BD21-B698BC84A5ED}"/>
              </a:ext>
            </a:extLst>
          </p:cNvPr>
          <p:cNvSpPr>
            <a:spLocks noGrp="1" noRot="1" noChangeAspect="1" noChangeArrowheads="1" noTextEdit="1"/>
          </p:cNvSpPr>
          <p:nvPr>
            <p:ph type="sldImg"/>
          </p:nvPr>
        </p:nvSpPr>
        <p:spPr>
          <a:ln/>
        </p:spPr>
      </p:sp>
      <p:sp>
        <p:nvSpPr>
          <p:cNvPr id="25604" name="Notes Placeholder 2">
            <a:extLst>
              <a:ext uri="{FF2B5EF4-FFF2-40B4-BE49-F238E27FC236}">
                <a16:creationId xmlns:a16="http://schemas.microsoft.com/office/drawing/2014/main" id="{08706C15-4103-43BD-9C36-D16CE37AFE02}"/>
              </a:ext>
            </a:extLst>
          </p:cNvPr>
          <p:cNvSpPr>
            <a:spLocks noGrp="1" noChangeArrowheads="1"/>
          </p:cNvSpPr>
          <p:nvPr>
            <p:ph type="body" idx="1"/>
          </p:nvPr>
        </p:nvSpPr>
        <p:spPr>
          <a:noFill/>
        </p:spPr>
        <p:txBody>
          <a:bodyPr/>
          <a:lstStyle/>
          <a:p>
            <a:pPr eaLnBrk="1" hangingPunct="1">
              <a:spcBef>
                <a:spcPct val="0"/>
              </a:spcBef>
            </a:pPr>
            <a:endParaRPr lang="en-US" altLang="en-US" sz="1400" b="1"/>
          </a:p>
        </p:txBody>
      </p:sp>
      <p:sp>
        <p:nvSpPr>
          <p:cNvPr id="25605" name="Slide Number Placeholder 3">
            <a:extLst>
              <a:ext uri="{FF2B5EF4-FFF2-40B4-BE49-F238E27FC236}">
                <a16:creationId xmlns:a16="http://schemas.microsoft.com/office/drawing/2014/main" id="{C751FEBA-E6E0-43BF-9358-18B5DE6309CA}"/>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D8C4DE0A-9FA4-4319-A245-28108D763451}" type="slidenum">
              <a:rPr lang="en-US" altLang="en-US" sz="1200">
                <a:latin typeface="Arial" panose="020B0604020202020204" pitchFamily="34" charset="0"/>
              </a:rPr>
              <a:pPr algn="r" eaLnBrk="1" hangingPunct="1"/>
              <a:t>11</a:t>
            </a:fld>
            <a:endParaRPr lang="en-US" altLang="en-US" sz="120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B73E5A02-70EB-42AE-821C-BFB635C1145B}"/>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2338DCF-9512-4C85-8937-0BB68703F99D}" type="slidenum">
              <a:rPr lang="en-US" altLang="en-US">
                <a:latin typeface="Arial" panose="020B0604020202020204" pitchFamily="34" charset="0"/>
              </a:rPr>
              <a:pPr/>
              <a:t>12</a:t>
            </a:fld>
            <a:endParaRPr lang="en-US" altLang="en-US">
              <a:latin typeface="Arial" panose="020B0604020202020204" pitchFamily="34" charset="0"/>
            </a:endParaRPr>
          </a:p>
        </p:txBody>
      </p:sp>
      <p:sp>
        <p:nvSpPr>
          <p:cNvPr id="27651" name="Slide Image Placeholder 1">
            <a:extLst>
              <a:ext uri="{FF2B5EF4-FFF2-40B4-BE49-F238E27FC236}">
                <a16:creationId xmlns:a16="http://schemas.microsoft.com/office/drawing/2014/main" id="{1D6700DC-358D-482C-B204-8563C400BF43}"/>
              </a:ext>
            </a:extLst>
          </p:cNvPr>
          <p:cNvSpPr>
            <a:spLocks noGrp="1" noRot="1" noChangeAspect="1" noChangeArrowheads="1" noTextEdit="1"/>
          </p:cNvSpPr>
          <p:nvPr>
            <p:ph type="sldImg"/>
          </p:nvPr>
        </p:nvSpPr>
        <p:spPr>
          <a:ln/>
        </p:spPr>
      </p:sp>
      <p:sp>
        <p:nvSpPr>
          <p:cNvPr id="27652" name="Notes Placeholder 2">
            <a:extLst>
              <a:ext uri="{FF2B5EF4-FFF2-40B4-BE49-F238E27FC236}">
                <a16:creationId xmlns:a16="http://schemas.microsoft.com/office/drawing/2014/main" id="{437A2791-7D61-4B7C-BDCF-6A8F2BEFF9BC}"/>
              </a:ext>
            </a:extLst>
          </p:cNvPr>
          <p:cNvSpPr>
            <a:spLocks noGrp="1" noChangeArrowheads="1"/>
          </p:cNvSpPr>
          <p:nvPr>
            <p:ph type="body" idx="1"/>
          </p:nvPr>
        </p:nvSpPr>
        <p:spPr>
          <a:noFill/>
        </p:spPr>
        <p:txBody>
          <a:bodyPr/>
          <a:lstStyle/>
          <a:p>
            <a:pPr eaLnBrk="1" hangingPunct="1">
              <a:spcBef>
                <a:spcPct val="0"/>
              </a:spcBef>
            </a:pPr>
            <a:endParaRPr lang="en-US" altLang="en-US" sz="1400" b="1"/>
          </a:p>
        </p:txBody>
      </p:sp>
      <p:sp>
        <p:nvSpPr>
          <p:cNvPr id="27653" name="Slide Number Placeholder 3">
            <a:extLst>
              <a:ext uri="{FF2B5EF4-FFF2-40B4-BE49-F238E27FC236}">
                <a16:creationId xmlns:a16="http://schemas.microsoft.com/office/drawing/2014/main" id="{DBE286AB-03BE-4EDE-8D4C-DCBB800CECF5}"/>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4B219E75-F740-454E-98DB-9DD3CE10B9FF}" type="slidenum">
              <a:rPr lang="en-US" altLang="en-US" sz="1200">
                <a:latin typeface="Arial" panose="020B0604020202020204" pitchFamily="34" charset="0"/>
              </a:rPr>
              <a:pPr algn="r" eaLnBrk="1" hangingPunct="1"/>
              <a:t>12</a:t>
            </a:fld>
            <a:endParaRPr lang="en-US" altLang="en-US" sz="120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83F161B-A335-497B-B72D-F4E1758833F0}"/>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EFCD1F5-864E-4EED-B197-2BB0D1194B21}" type="slidenum">
              <a:rPr lang="en-US" altLang="en-US">
                <a:latin typeface="Arial" panose="020B0604020202020204" pitchFamily="34" charset="0"/>
              </a:rPr>
              <a:pPr/>
              <a:t>13</a:t>
            </a:fld>
            <a:endParaRPr lang="en-US" altLang="en-US">
              <a:latin typeface="Arial" panose="020B0604020202020204" pitchFamily="34" charset="0"/>
            </a:endParaRPr>
          </a:p>
        </p:txBody>
      </p:sp>
      <p:sp>
        <p:nvSpPr>
          <p:cNvPr id="29699" name="Slide Image Placeholder 1">
            <a:extLst>
              <a:ext uri="{FF2B5EF4-FFF2-40B4-BE49-F238E27FC236}">
                <a16:creationId xmlns:a16="http://schemas.microsoft.com/office/drawing/2014/main" id="{A11058BD-22FF-4FEC-8741-1B1D78D7144C}"/>
              </a:ext>
            </a:extLst>
          </p:cNvPr>
          <p:cNvSpPr>
            <a:spLocks noGrp="1" noRot="1" noChangeAspect="1" noChangeArrowheads="1" noTextEdit="1"/>
          </p:cNvSpPr>
          <p:nvPr>
            <p:ph type="sldImg"/>
          </p:nvPr>
        </p:nvSpPr>
        <p:spPr>
          <a:ln/>
        </p:spPr>
      </p:sp>
      <p:sp>
        <p:nvSpPr>
          <p:cNvPr id="29700" name="Notes Placeholder 2">
            <a:extLst>
              <a:ext uri="{FF2B5EF4-FFF2-40B4-BE49-F238E27FC236}">
                <a16:creationId xmlns:a16="http://schemas.microsoft.com/office/drawing/2014/main" id="{A2038E13-CF59-48A2-8626-A187A0D3734C}"/>
              </a:ext>
            </a:extLst>
          </p:cNvPr>
          <p:cNvSpPr>
            <a:spLocks noGrp="1" noChangeArrowheads="1"/>
          </p:cNvSpPr>
          <p:nvPr>
            <p:ph type="body" idx="1"/>
          </p:nvPr>
        </p:nvSpPr>
        <p:spPr>
          <a:noFill/>
        </p:spPr>
        <p:txBody>
          <a:bodyPr/>
          <a:lstStyle/>
          <a:p>
            <a:pPr eaLnBrk="1" hangingPunct="1">
              <a:spcBef>
                <a:spcPct val="0"/>
              </a:spcBef>
            </a:pPr>
            <a:endParaRPr lang="en-US" altLang="en-US"/>
          </a:p>
        </p:txBody>
      </p:sp>
      <p:sp>
        <p:nvSpPr>
          <p:cNvPr id="29701" name="Slide Number Placeholder 3">
            <a:extLst>
              <a:ext uri="{FF2B5EF4-FFF2-40B4-BE49-F238E27FC236}">
                <a16:creationId xmlns:a16="http://schemas.microsoft.com/office/drawing/2014/main" id="{A02D4840-072A-491E-8575-0941F50B5C6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620823FA-45CE-4CA4-AF3A-8A5F8BF30495}" type="slidenum">
              <a:rPr lang="en-US" altLang="en-US" sz="1200">
                <a:latin typeface="Arial" panose="020B0604020202020204" pitchFamily="34" charset="0"/>
              </a:rPr>
              <a:pPr algn="r" eaLnBrk="1" hangingPunct="1"/>
              <a:t>13</a:t>
            </a:fld>
            <a:endParaRPr lang="en-US" altLang="en-US" sz="120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C411521-D5F1-42B4-B31E-BA710A84E409}"/>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AB9744D-EA8A-4691-BFF0-9A0084DB92BF}" type="slidenum">
              <a:rPr lang="en-US" altLang="en-US">
                <a:latin typeface="Arial" panose="020B0604020202020204" pitchFamily="34" charset="0"/>
              </a:rPr>
              <a:pPr/>
              <a:t>14</a:t>
            </a:fld>
            <a:endParaRPr lang="en-US" altLang="en-US">
              <a:latin typeface="Arial" panose="020B0604020202020204" pitchFamily="34" charset="0"/>
            </a:endParaRPr>
          </a:p>
        </p:txBody>
      </p:sp>
      <p:sp>
        <p:nvSpPr>
          <p:cNvPr id="31747" name="Slide Image Placeholder 1">
            <a:extLst>
              <a:ext uri="{FF2B5EF4-FFF2-40B4-BE49-F238E27FC236}">
                <a16:creationId xmlns:a16="http://schemas.microsoft.com/office/drawing/2014/main" id="{FA9D3D60-BC8F-4EC6-B5B6-531FCA9A893C}"/>
              </a:ext>
            </a:extLst>
          </p:cNvPr>
          <p:cNvSpPr>
            <a:spLocks noGrp="1" noRot="1" noChangeAspect="1" noChangeArrowheads="1" noTextEdit="1"/>
          </p:cNvSpPr>
          <p:nvPr>
            <p:ph type="sldImg"/>
          </p:nvPr>
        </p:nvSpPr>
        <p:spPr>
          <a:ln/>
        </p:spPr>
      </p:sp>
      <p:sp>
        <p:nvSpPr>
          <p:cNvPr id="31748" name="Notes Placeholder 2">
            <a:extLst>
              <a:ext uri="{FF2B5EF4-FFF2-40B4-BE49-F238E27FC236}">
                <a16:creationId xmlns:a16="http://schemas.microsoft.com/office/drawing/2014/main" id="{3EBF64A9-F741-47B2-914E-257153DF47C8}"/>
              </a:ext>
            </a:extLst>
          </p:cNvPr>
          <p:cNvSpPr>
            <a:spLocks noGrp="1" noChangeArrowheads="1"/>
          </p:cNvSpPr>
          <p:nvPr>
            <p:ph type="body" idx="1"/>
          </p:nvPr>
        </p:nvSpPr>
        <p:spPr>
          <a:noFill/>
        </p:spPr>
        <p:txBody>
          <a:bodyPr/>
          <a:lstStyle/>
          <a:p>
            <a:pPr eaLnBrk="1" hangingPunct="1">
              <a:spcBef>
                <a:spcPct val="0"/>
              </a:spcBef>
            </a:pPr>
            <a:endParaRPr lang="en-US" altLang="en-US"/>
          </a:p>
        </p:txBody>
      </p:sp>
      <p:sp>
        <p:nvSpPr>
          <p:cNvPr id="31749" name="Slide Number Placeholder 3">
            <a:extLst>
              <a:ext uri="{FF2B5EF4-FFF2-40B4-BE49-F238E27FC236}">
                <a16:creationId xmlns:a16="http://schemas.microsoft.com/office/drawing/2014/main" id="{374FFAA0-365A-49CE-BAB9-EBADB4D85983}"/>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BDE175B5-8FC6-46B4-9768-3FFB6EACF699}" type="slidenum">
              <a:rPr lang="en-US" altLang="en-US" sz="1200">
                <a:latin typeface="Arial" panose="020B0604020202020204" pitchFamily="34" charset="0"/>
              </a:rPr>
              <a:pPr algn="r" eaLnBrk="1" hangingPunct="1"/>
              <a:t>14</a:t>
            </a:fld>
            <a:endParaRPr lang="en-US" altLang="en-US" sz="120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7363DD4-4819-422D-B841-930576C6501A}"/>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C8C8940-455F-4743-8FBA-4E2733BFECB0}" type="slidenum">
              <a:rPr lang="en-US" altLang="en-US">
                <a:latin typeface="Arial" panose="020B0604020202020204" pitchFamily="34" charset="0"/>
              </a:rPr>
              <a:pPr/>
              <a:t>15</a:t>
            </a:fld>
            <a:endParaRPr lang="en-US" altLang="en-US">
              <a:latin typeface="Arial" panose="020B0604020202020204" pitchFamily="34" charset="0"/>
            </a:endParaRPr>
          </a:p>
        </p:txBody>
      </p:sp>
      <p:sp>
        <p:nvSpPr>
          <p:cNvPr id="33795" name="Slide Image Placeholder 1">
            <a:extLst>
              <a:ext uri="{FF2B5EF4-FFF2-40B4-BE49-F238E27FC236}">
                <a16:creationId xmlns:a16="http://schemas.microsoft.com/office/drawing/2014/main" id="{DB2FD0FA-C25A-48FE-9E92-FD02AE15C9ED}"/>
              </a:ext>
            </a:extLst>
          </p:cNvPr>
          <p:cNvSpPr>
            <a:spLocks noGrp="1" noRot="1" noChangeAspect="1" noChangeArrowheads="1" noTextEdit="1"/>
          </p:cNvSpPr>
          <p:nvPr>
            <p:ph type="sldImg"/>
          </p:nvPr>
        </p:nvSpPr>
        <p:spPr>
          <a:ln/>
        </p:spPr>
      </p:sp>
      <p:sp>
        <p:nvSpPr>
          <p:cNvPr id="33796" name="Notes Placeholder 2">
            <a:extLst>
              <a:ext uri="{FF2B5EF4-FFF2-40B4-BE49-F238E27FC236}">
                <a16:creationId xmlns:a16="http://schemas.microsoft.com/office/drawing/2014/main" id="{AE417541-22F3-4A32-A543-A1F099FC4D7D}"/>
              </a:ext>
            </a:extLst>
          </p:cNvPr>
          <p:cNvSpPr>
            <a:spLocks noGrp="1" noChangeArrowheads="1"/>
          </p:cNvSpPr>
          <p:nvPr>
            <p:ph type="body" idx="1"/>
          </p:nvPr>
        </p:nvSpPr>
        <p:spPr>
          <a:noFill/>
        </p:spPr>
        <p:txBody>
          <a:bodyPr/>
          <a:lstStyle/>
          <a:p>
            <a:pPr eaLnBrk="1" hangingPunct="1">
              <a:spcBef>
                <a:spcPct val="0"/>
              </a:spcBef>
            </a:pPr>
            <a:endParaRPr lang="en-US" altLang="en-US"/>
          </a:p>
        </p:txBody>
      </p:sp>
      <p:sp>
        <p:nvSpPr>
          <p:cNvPr id="33797" name="Slide Number Placeholder 3">
            <a:extLst>
              <a:ext uri="{FF2B5EF4-FFF2-40B4-BE49-F238E27FC236}">
                <a16:creationId xmlns:a16="http://schemas.microsoft.com/office/drawing/2014/main" id="{C3F2D93C-ADDC-4D94-83F8-FCB73E26C75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41ECB93B-D1E6-46C7-97C6-E99CB4F1B724}" type="slidenum">
              <a:rPr lang="en-US" altLang="en-US" sz="1200">
                <a:latin typeface="Arial" panose="020B0604020202020204" pitchFamily="34" charset="0"/>
              </a:rPr>
              <a:pPr algn="r" eaLnBrk="1" hangingPunct="1"/>
              <a:t>15</a:t>
            </a:fld>
            <a:endParaRPr lang="en-US" altLang="en-US" sz="120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DEAA9BE1-36AE-4526-AB83-6A8767A4C819}"/>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2FAC5E87-6B87-4A29-9F19-B4F41DBA3A40}" type="slidenum">
              <a:rPr lang="en-US" altLang="en-US">
                <a:latin typeface="Arial" panose="020B0604020202020204" pitchFamily="34" charset="0"/>
              </a:rPr>
              <a:pPr/>
              <a:t>16</a:t>
            </a:fld>
            <a:endParaRPr lang="en-US" altLang="en-US">
              <a:latin typeface="Arial" panose="020B0604020202020204" pitchFamily="34" charset="0"/>
            </a:endParaRPr>
          </a:p>
        </p:txBody>
      </p:sp>
      <p:sp>
        <p:nvSpPr>
          <p:cNvPr id="35843" name="Slide Image Placeholder 1">
            <a:extLst>
              <a:ext uri="{FF2B5EF4-FFF2-40B4-BE49-F238E27FC236}">
                <a16:creationId xmlns:a16="http://schemas.microsoft.com/office/drawing/2014/main" id="{E88711A0-2CC6-47FB-8CA6-F95C6132768C}"/>
              </a:ext>
            </a:extLst>
          </p:cNvPr>
          <p:cNvSpPr>
            <a:spLocks noGrp="1" noRot="1" noChangeAspect="1" noChangeArrowheads="1" noTextEdit="1"/>
          </p:cNvSpPr>
          <p:nvPr>
            <p:ph type="sldImg"/>
          </p:nvPr>
        </p:nvSpPr>
        <p:spPr>
          <a:ln/>
        </p:spPr>
      </p:sp>
      <p:sp>
        <p:nvSpPr>
          <p:cNvPr id="35844" name="Notes Placeholder 2">
            <a:extLst>
              <a:ext uri="{FF2B5EF4-FFF2-40B4-BE49-F238E27FC236}">
                <a16:creationId xmlns:a16="http://schemas.microsoft.com/office/drawing/2014/main" id="{9A4FE3EF-0D1A-4509-AC44-71CF5294E136}"/>
              </a:ext>
            </a:extLst>
          </p:cNvPr>
          <p:cNvSpPr>
            <a:spLocks noGrp="1" noChangeArrowheads="1"/>
          </p:cNvSpPr>
          <p:nvPr>
            <p:ph type="body" idx="1"/>
          </p:nvPr>
        </p:nvSpPr>
        <p:spPr>
          <a:noFill/>
        </p:spPr>
        <p:txBody>
          <a:bodyPr/>
          <a:lstStyle/>
          <a:p>
            <a:pPr eaLnBrk="1" hangingPunct="1">
              <a:spcBef>
                <a:spcPct val="0"/>
              </a:spcBef>
            </a:pPr>
            <a:endParaRPr lang="en-US" altLang="en-US" sz="1400" b="1"/>
          </a:p>
        </p:txBody>
      </p:sp>
      <p:sp>
        <p:nvSpPr>
          <p:cNvPr id="35845" name="Slide Number Placeholder 3">
            <a:extLst>
              <a:ext uri="{FF2B5EF4-FFF2-40B4-BE49-F238E27FC236}">
                <a16:creationId xmlns:a16="http://schemas.microsoft.com/office/drawing/2014/main" id="{11CBC26E-046E-4CDE-AC52-BCBB4DBDC4EA}"/>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5962085B-AD3E-4510-AC34-D0C6A7CCDC48}" type="slidenum">
              <a:rPr lang="en-US" altLang="en-US" sz="1200">
                <a:latin typeface="Arial" panose="020B0604020202020204" pitchFamily="34" charset="0"/>
              </a:rPr>
              <a:pPr algn="r" eaLnBrk="1" hangingPunct="1"/>
              <a:t>16</a:t>
            </a:fld>
            <a:endParaRPr lang="en-US" altLang="en-US" sz="120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A6884508-EDEA-4A75-BCB5-F72F0A90D2B1}"/>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E1FA580-8E76-4CAB-B079-9E8207A190EF}" type="slidenum">
              <a:rPr lang="en-US" altLang="en-US">
                <a:latin typeface="Arial" panose="020B0604020202020204" pitchFamily="34" charset="0"/>
              </a:rPr>
              <a:pPr/>
              <a:t>17</a:t>
            </a:fld>
            <a:endParaRPr lang="en-US" altLang="en-US">
              <a:latin typeface="Arial" panose="020B0604020202020204" pitchFamily="34" charset="0"/>
            </a:endParaRPr>
          </a:p>
        </p:txBody>
      </p:sp>
      <p:sp>
        <p:nvSpPr>
          <p:cNvPr id="37891" name="Slide Image Placeholder 1">
            <a:extLst>
              <a:ext uri="{FF2B5EF4-FFF2-40B4-BE49-F238E27FC236}">
                <a16:creationId xmlns:a16="http://schemas.microsoft.com/office/drawing/2014/main" id="{4941E6B3-973F-4EC8-A1F6-5C4D73C90F0D}"/>
              </a:ext>
            </a:extLst>
          </p:cNvPr>
          <p:cNvSpPr>
            <a:spLocks noGrp="1" noRot="1" noChangeAspect="1" noChangeArrowheads="1" noTextEdit="1"/>
          </p:cNvSpPr>
          <p:nvPr>
            <p:ph type="sldImg"/>
          </p:nvPr>
        </p:nvSpPr>
        <p:spPr>
          <a:ln/>
        </p:spPr>
      </p:sp>
      <p:sp>
        <p:nvSpPr>
          <p:cNvPr id="37892" name="Notes Placeholder 2">
            <a:extLst>
              <a:ext uri="{FF2B5EF4-FFF2-40B4-BE49-F238E27FC236}">
                <a16:creationId xmlns:a16="http://schemas.microsoft.com/office/drawing/2014/main" id="{ABB7B212-5E80-4D2C-9CD5-B4F290EA56C7}"/>
              </a:ext>
            </a:extLst>
          </p:cNvPr>
          <p:cNvSpPr>
            <a:spLocks noGrp="1" noChangeArrowheads="1"/>
          </p:cNvSpPr>
          <p:nvPr>
            <p:ph type="body" idx="1"/>
          </p:nvPr>
        </p:nvSpPr>
        <p:spPr>
          <a:noFill/>
        </p:spPr>
        <p:txBody>
          <a:bodyPr/>
          <a:lstStyle/>
          <a:p>
            <a:pPr eaLnBrk="1" hangingPunct="1">
              <a:spcBef>
                <a:spcPct val="0"/>
              </a:spcBef>
            </a:pPr>
            <a:endParaRPr lang="en-US" altLang="en-US"/>
          </a:p>
        </p:txBody>
      </p:sp>
      <p:sp>
        <p:nvSpPr>
          <p:cNvPr id="37893" name="Slide Number Placeholder 3">
            <a:extLst>
              <a:ext uri="{FF2B5EF4-FFF2-40B4-BE49-F238E27FC236}">
                <a16:creationId xmlns:a16="http://schemas.microsoft.com/office/drawing/2014/main" id="{D92AE6E7-631C-48AB-94C4-6C24216F6085}"/>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C3C06F05-4B2B-405E-B18A-C18EA07BEFEC}" type="slidenum">
              <a:rPr lang="en-US" altLang="en-US" sz="1200">
                <a:latin typeface="Arial" panose="020B0604020202020204" pitchFamily="34" charset="0"/>
              </a:rPr>
              <a:pPr algn="r" eaLnBrk="1" hangingPunct="1"/>
              <a:t>17</a:t>
            </a:fld>
            <a:endParaRPr lang="en-US" altLang="en-US" sz="120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7461FF5E-B373-473D-9561-02EC09723B44}"/>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31B3790-008A-48B2-ADEB-4D234EBD6A82}" type="slidenum">
              <a:rPr lang="en-US" altLang="en-US">
                <a:latin typeface="Arial" panose="020B0604020202020204" pitchFamily="34" charset="0"/>
              </a:rPr>
              <a:pPr/>
              <a:t>18</a:t>
            </a:fld>
            <a:endParaRPr lang="en-US" altLang="en-US">
              <a:latin typeface="Arial" panose="020B0604020202020204" pitchFamily="34" charset="0"/>
            </a:endParaRPr>
          </a:p>
        </p:txBody>
      </p:sp>
      <p:sp>
        <p:nvSpPr>
          <p:cNvPr id="39939" name="Slide Image Placeholder 1">
            <a:extLst>
              <a:ext uri="{FF2B5EF4-FFF2-40B4-BE49-F238E27FC236}">
                <a16:creationId xmlns:a16="http://schemas.microsoft.com/office/drawing/2014/main" id="{A1D8F4BB-17DC-491C-979D-33300E6784CD}"/>
              </a:ext>
            </a:extLst>
          </p:cNvPr>
          <p:cNvSpPr>
            <a:spLocks noGrp="1" noRot="1" noChangeAspect="1" noChangeArrowheads="1" noTextEdit="1"/>
          </p:cNvSpPr>
          <p:nvPr>
            <p:ph type="sldImg"/>
          </p:nvPr>
        </p:nvSpPr>
        <p:spPr>
          <a:ln/>
        </p:spPr>
      </p:sp>
      <p:sp>
        <p:nvSpPr>
          <p:cNvPr id="39940" name="Notes Placeholder 2">
            <a:extLst>
              <a:ext uri="{FF2B5EF4-FFF2-40B4-BE49-F238E27FC236}">
                <a16:creationId xmlns:a16="http://schemas.microsoft.com/office/drawing/2014/main" id="{97DB8E2C-4950-4746-AEB0-F1663BFE036C}"/>
              </a:ext>
            </a:extLst>
          </p:cNvPr>
          <p:cNvSpPr>
            <a:spLocks noGrp="1" noChangeArrowheads="1"/>
          </p:cNvSpPr>
          <p:nvPr>
            <p:ph type="body" idx="1"/>
          </p:nvPr>
        </p:nvSpPr>
        <p:spPr>
          <a:noFill/>
        </p:spPr>
        <p:txBody>
          <a:bodyPr/>
          <a:lstStyle/>
          <a:p>
            <a:pPr eaLnBrk="1" hangingPunct="1">
              <a:spcBef>
                <a:spcPct val="0"/>
              </a:spcBef>
            </a:pPr>
            <a:endParaRPr lang="en-US" altLang="en-US"/>
          </a:p>
        </p:txBody>
      </p:sp>
      <p:sp>
        <p:nvSpPr>
          <p:cNvPr id="39941" name="Slide Number Placeholder 3">
            <a:extLst>
              <a:ext uri="{FF2B5EF4-FFF2-40B4-BE49-F238E27FC236}">
                <a16:creationId xmlns:a16="http://schemas.microsoft.com/office/drawing/2014/main" id="{96A6EE60-79D5-48BA-B227-2503245AF655}"/>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3B0D779A-8700-4C06-945D-AB12A9A3C871}" type="slidenum">
              <a:rPr lang="en-US" altLang="en-US" sz="1200">
                <a:latin typeface="Arial" panose="020B0604020202020204" pitchFamily="34" charset="0"/>
              </a:rPr>
              <a:pPr algn="r" eaLnBrk="1" hangingPunct="1"/>
              <a:t>18</a:t>
            </a:fld>
            <a:endParaRPr lang="en-US" altLang="en-US" sz="120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F0445D0-B2CC-4689-845C-0945F0EB16DC}"/>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D1961FB-62D5-4D98-9157-EA77BE05E4B2}" type="slidenum">
              <a:rPr lang="en-US" altLang="en-US">
                <a:latin typeface="Arial" panose="020B0604020202020204" pitchFamily="34" charset="0"/>
              </a:rPr>
              <a:pPr/>
              <a:t>19</a:t>
            </a:fld>
            <a:endParaRPr lang="en-US" altLang="en-US">
              <a:latin typeface="Arial" panose="020B0604020202020204" pitchFamily="34" charset="0"/>
            </a:endParaRPr>
          </a:p>
        </p:txBody>
      </p:sp>
      <p:sp>
        <p:nvSpPr>
          <p:cNvPr id="41987" name="Slide Image Placeholder 1">
            <a:extLst>
              <a:ext uri="{FF2B5EF4-FFF2-40B4-BE49-F238E27FC236}">
                <a16:creationId xmlns:a16="http://schemas.microsoft.com/office/drawing/2014/main" id="{678336F0-2DD3-4346-B1B1-ED38AAD0CC38}"/>
              </a:ext>
            </a:extLst>
          </p:cNvPr>
          <p:cNvSpPr>
            <a:spLocks noGrp="1" noRot="1" noChangeAspect="1" noChangeArrowheads="1" noTextEdit="1"/>
          </p:cNvSpPr>
          <p:nvPr>
            <p:ph type="sldImg"/>
          </p:nvPr>
        </p:nvSpPr>
        <p:spPr>
          <a:ln/>
        </p:spPr>
      </p:sp>
      <p:sp>
        <p:nvSpPr>
          <p:cNvPr id="41988" name="Notes Placeholder 2">
            <a:extLst>
              <a:ext uri="{FF2B5EF4-FFF2-40B4-BE49-F238E27FC236}">
                <a16:creationId xmlns:a16="http://schemas.microsoft.com/office/drawing/2014/main" id="{B28A7F59-C75F-4E1C-844A-2C6E02E17CF2}"/>
              </a:ext>
            </a:extLst>
          </p:cNvPr>
          <p:cNvSpPr>
            <a:spLocks noGrp="1" noChangeArrowheads="1"/>
          </p:cNvSpPr>
          <p:nvPr>
            <p:ph type="body" idx="1"/>
          </p:nvPr>
        </p:nvSpPr>
        <p:spPr>
          <a:noFill/>
        </p:spPr>
        <p:txBody>
          <a:bodyPr/>
          <a:lstStyle/>
          <a:p>
            <a:pPr eaLnBrk="1" hangingPunct="1">
              <a:spcBef>
                <a:spcPct val="0"/>
              </a:spcBef>
            </a:pPr>
            <a:endParaRPr lang="en-US" altLang="en-US"/>
          </a:p>
        </p:txBody>
      </p:sp>
      <p:sp>
        <p:nvSpPr>
          <p:cNvPr id="41989" name="Slide Number Placeholder 3">
            <a:extLst>
              <a:ext uri="{FF2B5EF4-FFF2-40B4-BE49-F238E27FC236}">
                <a16:creationId xmlns:a16="http://schemas.microsoft.com/office/drawing/2014/main" id="{1DD34BF7-F0A5-480A-9153-62F0421FBEC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3479D85C-6F86-4FB6-B262-B5A5F4F5AC03}" type="slidenum">
              <a:rPr lang="en-US" altLang="en-US" sz="1200">
                <a:latin typeface="Arial" panose="020B0604020202020204" pitchFamily="34" charset="0"/>
              </a:rPr>
              <a:pPr algn="r" eaLnBrk="1" hangingPunct="1"/>
              <a:t>19</a:t>
            </a:fld>
            <a:endParaRPr lang="en-US"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BCC6DDA-9FA6-4EB7-A727-83D58E6360B5}"/>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1D84AF1-3E73-488B-8BE2-ABACC25667D5}" type="slidenum">
              <a:rPr lang="en-US" altLang="en-US">
                <a:latin typeface="Arial" panose="020B0604020202020204" pitchFamily="34" charset="0"/>
              </a:rPr>
              <a:pPr/>
              <a:t>2</a:t>
            </a:fld>
            <a:endParaRPr lang="en-US" altLang="en-US">
              <a:latin typeface="Arial" panose="020B0604020202020204" pitchFamily="34" charset="0"/>
            </a:endParaRPr>
          </a:p>
        </p:txBody>
      </p:sp>
      <p:sp>
        <p:nvSpPr>
          <p:cNvPr id="7171" name="Slide Image Placeholder 1">
            <a:extLst>
              <a:ext uri="{FF2B5EF4-FFF2-40B4-BE49-F238E27FC236}">
                <a16:creationId xmlns:a16="http://schemas.microsoft.com/office/drawing/2014/main" id="{0F23652D-E09E-48E7-99C9-B9CBF0886FA3}"/>
              </a:ext>
            </a:extLst>
          </p:cNvPr>
          <p:cNvSpPr>
            <a:spLocks noGrp="1" noRot="1" noChangeAspect="1" noChangeArrowheads="1" noTextEdit="1"/>
          </p:cNvSpPr>
          <p:nvPr>
            <p:ph type="sldImg"/>
          </p:nvPr>
        </p:nvSpPr>
        <p:spPr>
          <a:xfrm>
            <a:off x="1795463" y="300038"/>
            <a:ext cx="3381375" cy="2536825"/>
          </a:xfrm>
          <a:ln/>
        </p:spPr>
      </p:sp>
      <p:sp>
        <p:nvSpPr>
          <p:cNvPr id="7172" name="Notes Placeholder 2">
            <a:extLst>
              <a:ext uri="{FF2B5EF4-FFF2-40B4-BE49-F238E27FC236}">
                <a16:creationId xmlns:a16="http://schemas.microsoft.com/office/drawing/2014/main" id="{258FBC61-ADB9-4A79-BEF1-7785212506B3}"/>
              </a:ext>
            </a:extLst>
          </p:cNvPr>
          <p:cNvSpPr>
            <a:spLocks noGrp="1" noChangeArrowheads="1"/>
          </p:cNvSpPr>
          <p:nvPr>
            <p:ph type="body" idx="1"/>
          </p:nvPr>
        </p:nvSpPr>
        <p:spPr>
          <a:noFill/>
        </p:spPr>
        <p:txBody>
          <a:bodyPr/>
          <a:lstStyle/>
          <a:p>
            <a:pPr eaLnBrk="1" hangingPunct="1">
              <a:spcBef>
                <a:spcPct val="0"/>
              </a:spcBef>
            </a:pPr>
            <a:r>
              <a:rPr lang="en-US" altLang="en-US" sz="1400" b="1"/>
              <a:t>According to the law,…..</a:t>
            </a:r>
          </a:p>
          <a:p>
            <a:pPr eaLnBrk="1" hangingPunct="1">
              <a:spcBef>
                <a:spcPct val="0"/>
              </a:spcBef>
            </a:pPr>
            <a:endParaRPr lang="en-US" altLang="en-US" sz="1400" b="1"/>
          </a:p>
          <a:p>
            <a:pPr eaLnBrk="1" hangingPunct="1">
              <a:spcBef>
                <a:spcPct val="0"/>
              </a:spcBef>
            </a:pPr>
            <a:r>
              <a:rPr lang="en-US" altLang="en-US" sz="1400" b="1"/>
              <a:t>Now that we have a common understanding of Transition, lets move on to assessment.</a:t>
            </a:r>
          </a:p>
        </p:txBody>
      </p:sp>
      <p:sp>
        <p:nvSpPr>
          <p:cNvPr id="7173" name="Header Placeholder 3">
            <a:extLst>
              <a:ext uri="{FF2B5EF4-FFF2-40B4-BE49-F238E27FC236}">
                <a16:creationId xmlns:a16="http://schemas.microsoft.com/office/drawing/2014/main" id="{0ECCF9F8-4DAF-4352-B6DB-EEE39F9B50A9}"/>
              </a:ext>
            </a:extLst>
          </p:cNvPr>
          <p:cNvSpPr txBox="1">
            <a:spLocks noGrp="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1200">
                <a:latin typeface="Calibri" panose="020F0502020204030204" pitchFamily="34" charset="0"/>
              </a:rPr>
              <a:t>Educational Benefit Review Process</a:t>
            </a:r>
          </a:p>
        </p:txBody>
      </p:sp>
      <p:sp>
        <p:nvSpPr>
          <p:cNvPr id="7174" name="Date Placeholder 4">
            <a:extLst>
              <a:ext uri="{FF2B5EF4-FFF2-40B4-BE49-F238E27FC236}">
                <a16:creationId xmlns:a16="http://schemas.microsoft.com/office/drawing/2014/main" id="{D3F2B8E3-B070-44EA-935E-750E62269EE9}"/>
              </a:ext>
            </a:extLst>
          </p:cNvPr>
          <p:cNvSpPr txBox="1">
            <a:spLocks noGrp="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r>
              <a:rPr lang="en-US" altLang="en-US" sz="1200">
                <a:latin typeface="Calibri" panose="020F0502020204030204" pitchFamily="34" charset="0"/>
              </a:rPr>
              <a:t>Revised 03/08</a:t>
            </a:r>
          </a:p>
        </p:txBody>
      </p:sp>
      <p:sp>
        <p:nvSpPr>
          <p:cNvPr id="7175" name="Footer Placeholder 5">
            <a:extLst>
              <a:ext uri="{FF2B5EF4-FFF2-40B4-BE49-F238E27FC236}">
                <a16:creationId xmlns:a16="http://schemas.microsoft.com/office/drawing/2014/main" id="{50775A26-87F2-4F50-9B9B-385A07E62397}"/>
              </a:ext>
            </a:extLst>
          </p:cNvPr>
          <p:cNvSpPr txBox="1">
            <a:spLocks noGrp="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1200">
                <a:latin typeface="Calibri" panose="020F0502020204030204" pitchFamily="34" charset="0"/>
              </a:rPr>
              <a:t>SERC-LRE</a:t>
            </a:r>
          </a:p>
        </p:txBody>
      </p:sp>
      <p:sp>
        <p:nvSpPr>
          <p:cNvPr id="7176" name="Slide Number Placeholder 6">
            <a:extLst>
              <a:ext uri="{FF2B5EF4-FFF2-40B4-BE49-F238E27FC236}">
                <a16:creationId xmlns:a16="http://schemas.microsoft.com/office/drawing/2014/main" id="{E1BF0ABB-9A8B-477C-BBA1-E10AB3AB01A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525E66CF-E54E-4A49-AACD-998D224F7F8D}" type="slidenum">
              <a:rPr lang="en-US" altLang="en-US" sz="1200">
                <a:latin typeface="Calibri" panose="020F0502020204030204" pitchFamily="34" charset="0"/>
              </a:rPr>
              <a:pPr algn="r" eaLnBrk="1" hangingPunct="1"/>
              <a:t>2</a:t>
            </a:fld>
            <a:endParaRPr lang="en-US" altLang="en-US" sz="120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6DBAFFDE-CE21-4E81-8516-8B394AE1F4D0}"/>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3027088-20E8-440E-B71C-811AE19A9A6A}"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44035" name="Slide Image Placeholder 1">
            <a:extLst>
              <a:ext uri="{FF2B5EF4-FFF2-40B4-BE49-F238E27FC236}">
                <a16:creationId xmlns:a16="http://schemas.microsoft.com/office/drawing/2014/main" id="{4F2AC8C0-ACAA-4B9A-BA63-A23AD0EFA14F}"/>
              </a:ext>
            </a:extLst>
          </p:cNvPr>
          <p:cNvSpPr>
            <a:spLocks noGrp="1" noRot="1" noChangeAspect="1" noChangeArrowheads="1" noTextEdit="1"/>
          </p:cNvSpPr>
          <p:nvPr>
            <p:ph type="sldImg"/>
          </p:nvPr>
        </p:nvSpPr>
        <p:spPr>
          <a:ln/>
        </p:spPr>
      </p:sp>
      <p:sp>
        <p:nvSpPr>
          <p:cNvPr id="44036" name="Notes Placeholder 2">
            <a:extLst>
              <a:ext uri="{FF2B5EF4-FFF2-40B4-BE49-F238E27FC236}">
                <a16:creationId xmlns:a16="http://schemas.microsoft.com/office/drawing/2014/main" id="{D4F74410-82C6-43E7-82BA-445999C2DB70}"/>
              </a:ext>
            </a:extLst>
          </p:cNvPr>
          <p:cNvSpPr>
            <a:spLocks noGrp="1" noChangeArrowheads="1"/>
          </p:cNvSpPr>
          <p:nvPr>
            <p:ph type="body" idx="1"/>
          </p:nvPr>
        </p:nvSpPr>
        <p:spPr>
          <a:noFill/>
        </p:spPr>
        <p:txBody>
          <a:bodyPr/>
          <a:lstStyle/>
          <a:p>
            <a:pPr eaLnBrk="1" hangingPunct="1">
              <a:spcBef>
                <a:spcPct val="0"/>
              </a:spcBef>
            </a:pPr>
            <a:endParaRPr lang="en-US" altLang="en-US"/>
          </a:p>
        </p:txBody>
      </p:sp>
      <p:sp>
        <p:nvSpPr>
          <p:cNvPr id="44037" name="Slide Number Placeholder 3">
            <a:extLst>
              <a:ext uri="{FF2B5EF4-FFF2-40B4-BE49-F238E27FC236}">
                <a16:creationId xmlns:a16="http://schemas.microsoft.com/office/drawing/2014/main" id="{7FD5603E-85A4-4595-B33F-FCAAB347CC4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54F0413D-168E-48BC-8E7E-FAB541E4D6E1}" type="slidenum">
              <a:rPr lang="en-US" altLang="en-US" sz="1200">
                <a:latin typeface="Arial" panose="020B0604020202020204" pitchFamily="34" charset="0"/>
              </a:rPr>
              <a:pPr algn="r" eaLnBrk="1" hangingPunct="1"/>
              <a:t>20</a:t>
            </a:fld>
            <a:endParaRPr lang="en-US" altLang="en-US" sz="120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0D5BE67A-2289-4B3C-A775-864EC514B926}"/>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09F59D4-DF74-4F28-AA42-C39007CC909F}" type="slidenum">
              <a:rPr lang="en-US" altLang="en-US">
                <a:latin typeface="Arial" panose="020B0604020202020204" pitchFamily="34" charset="0"/>
              </a:rPr>
              <a:pPr/>
              <a:t>21</a:t>
            </a:fld>
            <a:endParaRPr lang="en-US" altLang="en-US">
              <a:latin typeface="Arial" panose="020B0604020202020204" pitchFamily="34" charset="0"/>
            </a:endParaRPr>
          </a:p>
        </p:txBody>
      </p:sp>
      <p:sp>
        <p:nvSpPr>
          <p:cNvPr id="46083" name="Slide Image Placeholder 1">
            <a:extLst>
              <a:ext uri="{FF2B5EF4-FFF2-40B4-BE49-F238E27FC236}">
                <a16:creationId xmlns:a16="http://schemas.microsoft.com/office/drawing/2014/main" id="{62E76861-8163-4237-AB6E-D111639DE448}"/>
              </a:ext>
            </a:extLst>
          </p:cNvPr>
          <p:cNvSpPr>
            <a:spLocks noGrp="1" noRot="1" noChangeAspect="1" noChangeArrowheads="1" noTextEdit="1"/>
          </p:cNvSpPr>
          <p:nvPr>
            <p:ph type="sldImg"/>
          </p:nvPr>
        </p:nvSpPr>
        <p:spPr>
          <a:ln/>
        </p:spPr>
      </p:sp>
      <p:sp>
        <p:nvSpPr>
          <p:cNvPr id="46084" name="Notes Placeholder 2">
            <a:extLst>
              <a:ext uri="{FF2B5EF4-FFF2-40B4-BE49-F238E27FC236}">
                <a16:creationId xmlns:a16="http://schemas.microsoft.com/office/drawing/2014/main" id="{42F291D8-A183-43C9-8BCE-E61DA5B1AAD7}"/>
              </a:ext>
            </a:extLst>
          </p:cNvPr>
          <p:cNvSpPr>
            <a:spLocks noGrp="1" noChangeArrowheads="1"/>
          </p:cNvSpPr>
          <p:nvPr>
            <p:ph type="body" idx="1"/>
          </p:nvPr>
        </p:nvSpPr>
        <p:spPr>
          <a:xfrm>
            <a:off x="304800" y="4343400"/>
            <a:ext cx="5486400" cy="4114800"/>
          </a:xfrm>
          <a:noFill/>
        </p:spPr>
        <p:txBody>
          <a:bodyPr/>
          <a:lstStyle/>
          <a:p>
            <a:pPr eaLnBrk="1" hangingPunct="1">
              <a:spcBef>
                <a:spcPct val="0"/>
              </a:spcBef>
            </a:pPr>
            <a:endParaRPr lang="en-US" altLang="en-US" sz="1400" b="1"/>
          </a:p>
        </p:txBody>
      </p:sp>
      <p:sp>
        <p:nvSpPr>
          <p:cNvPr id="46085" name="Slide Number Placeholder 3">
            <a:extLst>
              <a:ext uri="{FF2B5EF4-FFF2-40B4-BE49-F238E27FC236}">
                <a16:creationId xmlns:a16="http://schemas.microsoft.com/office/drawing/2014/main" id="{C430D3FC-9EAD-4C60-BFB4-383F88BA0FE5}"/>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E3A60E02-D03A-43E6-9EEE-B299B9AAB067}" type="slidenum">
              <a:rPr lang="en-US" altLang="en-US" sz="1200">
                <a:latin typeface="Arial" panose="020B0604020202020204" pitchFamily="34" charset="0"/>
              </a:rPr>
              <a:pPr algn="r" eaLnBrk="1" hangingPunct="1"/>
              <a:t>21</a:t>
            </a:fld>
            <a:endParaRPr lang="en-US" altLang="en-US" sz="120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001324CB-C379-4EE7-A39D-B3D3B84F91C6}"/>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E9AD5C7-8A00-4010-84DF-856BF9BB5291}" type="slidenum">
              <a:rPr lang="en-US" altLang="en-US">
                <a:latin typeface="Arial" panose="020B0604020202020204" pitchFamily="34" charset="0"/>
              </a:rPr>
              <a:pPr/>
              <a:t>22</a:t>
            </a:fld>
            <a:endParaRPr lang="en-US" altLang="en-US">
              <a:latin typeface="Arial" panose="020B0604020202020204" pitchFamily="34" charset="0"/>
            </a:endParaRPr>
          </a:p>
        </p:txBody>
      </p:sp>
      <p:sp>
        <p:nvSpPr>
          <p:cNvPr id="48131" name="Rectangle 2">
            <a:extLst>
              <a:ext uri="{FF2B5EF4-FFF2-40B4-BE49-F238E27FC236}">
                <a16:creationId xmlns:a16="http://schemas.microsoft.com/office/drawing/2014/main" id="{8F4D86DA-E532-4372-A996-F4E72A78C038}"/>
              </a:ext>
            </a:extLst>
          </p:cNvPr>
          <p:cNvSpPr>
            <a:spLocks noRot="1" noChangeArrowheads="1" noTextEdit="1"/>
          </p:cNvSpPr>
          <p:nvPr>
            <p:ph type="sldImg"/>
          </p:nvPr>
        </p:nvSpPr>
        <p:spPr>
          <a:ln/>
        </p:spPr>
      </p:sp>
      <p:sp>
        <p:nvSpPr>
          <p:cNvPr id="48132" name="Rectangle 3">
            <a:extLst>
              <a:ext uri="{FF2B5EF4-FFF2-40B4-BE49-F238E27FC236}">
                <a16:creationId xmlns:a16="http://schemas.microsoft.com/office/drawing/2014/main" id="{A55949E7-CB16-4E0C-A1F6-98D2610E110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5F4C7D60-6B61-4FF0-9FD7-ADFDB87EBE1E}"/>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133E8C1-C372-49D5-9E36-531D857D42C9}" type="slidenum">
              <a:rPr lang="en-US" altLang="en-US">
                <a:latin typeface="Arial" panose="020B0604020202020204" pitchFamily="34" charset="0"/>
              </a:rPr>
              <a:pPr/>
              <a:t>23</a:t>
            </a:fld>
            <a:endParaRPr lang="en-US" altLang="en-US">
              <a:latin typeface="Arial" panose="020B0604020202020204" pitchFamily="34" charset="0"/>
            </a:endParaRPr>
          </a:p>
        </p:txBody>
      </p:sp>
      <p:sp>
        <p:nvSpPr>
          <p:cNvPr id="50179" name="Slide Image Placeholder 1">
            <a:extLst>
              <a:ext uri="{FF2B5EF4-FFF2-40B4-BE49-F238E27FC236}">
                <a16:creationId xmlns:a16="http://schemas.microsoft.com/office/drawing/2014/main" id="{1BEC4620-2BCE-42F2-BFC9-B6D40BC9AFA8}"/>
              </a:ext>
            </a:extLst>
          </p:cNvPr>
          <p:cNvSpPr>
            <a:spLocks noGrp="1" noRot="1" noChangeAspect="1" noChangeArrowheads="1" noTextEdit="1"/>
          </p:cNvSpPr>
          <p:nvPr>
            <p:ph type="sldImg"/>
          </p:nvPr>
        </p:nvSpPr>
        <p:spPr>
          <a:ln/>
        </p:spPr>
      </p:sp>
      <p:sp>
        <p:nvSpPr>
          <p:cNvPr id="50180" name="Notes Placeholder 2">
            <a:extLst>
              <a:ext uri="{FF2B5EF4-FFF2-40B4-BE49-F238E27FC236}">
                <a16:creationId xmlns:a16="http://schemas.microsoft.com/office/drawing/2014/main" id="{7EC78956-7004-4134-964E-313E674021F3}"/>
              </a:ext>
            </a:extLst>
          </p:cNvPr>
          <p:cNvSpPr>
            <a:spLocks noGrp="1" noChangeArrowheads="1"/>
          </p:cNvSpPr>
          <p:nvPr>
            <p:ph type="body" idx="1"/>
          </p:nvPr>
        </p:nvSpPr>
        <p:spPr>
          <a:noFill/>
        </p:spPr>
        <p:txBody>
          <a:bodyPr/>
          <a:lstStyle/>
          <a:p>
            <a:pPr eaLnBrk="1" hangingPunct="1">
              <a:spcBef>
                <a:spcPct val="0"/>
              </a:spcBef>
            </a:pPr>
            <a:endParaRPr lang="en-US" altLang="en-US"/>
          </a:p>
        </p:txBody>
      </p:sp>
      <p:sp>
        <p:nvSpPr>
          <p:cNvPr id="50181" name="Slide Number Placeholder 3">
            <a:extLst>
              <a:ext uri="{FF2B5EF4-FFF2-40B4-BE49-F238E27FC236}">
                <a16:creationId xmlns:a16="http://schemas.microsoft.com/office/drawing/2014/main" id="{AAABB229-12D6-40B4-B7B8-63D2C565066C}"/>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F766F223-0BB4-4241-AED6-ECAC74210688}" type="slidenum">
              <a:rPr lang="en-US" altLang="en-US" sz="1200">
                <a:latin typeface="Arial" panose="020B0604020202020204" pitchFamily="34" charset="0"/>
              </a:rPr>
              <a:pPr algn="r" eaLnBrk="1" hangingPunct="1"/>
              <a:t>23</a:t>
            </a:fld>
            <a:endParaRPr lang="en-US" altLang="en-US" sz="120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9D868685-215C-4A24-A19E-342274190EDB}"/>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30914C1-E545-4787-B7BC-27086DEAF9DF}" type="slidenum">
              <a:rPr lang="en-US" altLang="en-US">
                <a:latin typeface="Arial" panose="020B0604020202020204" pitchFamily="34" charset="0"/>
              </a:rPr>
              <a:pPr/>
              <a:t>24</a:t>
            </a:fld>
            <a:endParaRPr lang="en-US" altLang="en-US">
              <a:latin typeface="Arial" panose="020B0604020202020204" pitchFamily="34" charset="0"/>
            </a:endParaRPr>
          </a:p>
        </p:txBody>
      </p:sp>
      <p:sp>
        <p:nvSpPr>
          <p:cNvPr id="52227" name="Rectangle 2">
            <a:extLst>
              <a:ext uri="{FF2B5EF4-FFF2-40B4-BE49-F238E27FC236}">
                <a16:creationId xmlns:a16="http://schemas.microsoft.com/office/drawing/2014/main" id="{DFE29AFC-28AD-4AB3-BE8C-1F98E8B34638}"/>
              </a:ext>
            </a:extLst>
          </p:cNvPr>
          <p:cNvSpPr>
            <a:spLocks noRot="1" noChangeArrowheads="1" noTextEdit="1"/>
          </p:cNvSpPr>
          <p:nvPr>
            <p:ph type="sldImg"/>
          </p:nvPr>
        </p:nvSpPr>
        <p:spPr>
          <a:ln/>
        </p:spPr>
      </p:sp>
      <p:sp>
        <p:nvSpPr>
          <p:cNvPr id="52228" name="Rectangle 3">
            <a:extLst>
              <a:ext uri="{FF2B5EF4-FFF2-40B4-BE49-F238E27FC236}">
                <a16:creationId xmlns:a16="http://schemas.microsoft.com/office/drawing/2014/main" id="{AE4FA1E0-357A-47D4-ADE1-2E0EBE9F415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86636585-7F7B-4AE8-86BD-80BDA42060A7}"/>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08D1A70-B3D1-45D6-BBC9-BE39417B096D}" type="slidenum">
              <a:rPr lang="en-US" altLang="en-US">
                <a:latin typeface="Arial" panose="020B0604020202020204" pitchFamily="34" charset="0"/>
              </a:rPr>
              <a:pPr/>
              <a:t>25</a:t>
            </a:fld>
            <a:endParaRPr lang="en-US" altLang="en-US">
              <a:latin typeface="Arial" panose="020B0604020202020204" pitchFamily="34" charset="0"/>
            </a:endParaRPr>
          </a:p>
        </p:txBody>
      </p:sp>
      <p:sp>
        <p:nvSpPr>
          <p:cNvPr id="54275" name="Rectangle 2">
            <a:extLst>
              <a:ext uri="{FF2B5EF4-FFF2-40B4-BE49-F238E27FC236}">
                <a16:creationId xmlns:a16="http://schemas.microsoft.com/office/drawing/2014/main" id="{42E752B2-D812-4F0D-A77C-793B627B4C4C}"/>
              </a:ext>
            </a:extLst>
          </p:cNvPr>
          <p:cNvSpPr>
            <a:spLocks noRot="1" noChangeArrowheads="1" noTextEdit="1"/>
          </p:cNvSpPr>
          <p:nvPr>
            <p:ph type="sldImg"/>
          </p:nvPr>
        </p:nvSpPr>
        <p:spPr>
          <a:ln/>
        </p:spPr>
      </p:sp>
      <p:sp>
        <p:nvSpPr>
          <p:cNvPr id="54276" name="Rectangle 3">
            <a:extLst>
              <a:ext uri="{FF2B5EF4-FFF2-40B4-BE49-F238E27FC236}">
                <a16:creationId xmlns:a16="http://schemas.microsoft.com/office/drawing/2014/main" id="{83BB09BA-1548-42FC-B960-97827698DA4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9E8FE4F-B3BD-4226-84EF-75FA4D069CE9}"/>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939CBFDA-8338-48B7-9506-E88E877B0401}" type="slidenum">
              <a:rPr lang="en-US" altLang="en-US">
                <a:latin typeface="Arial" panose="020B0604020202020204" pitchFamily="34" charset="0"/>
              </a:rPr>
              <a:pPr/>
              <a:t>26</a:t>
            </a:fld>
            <a:endParaRPr lang="en-US" altLang="en-US">
              <a:latin typeface="Arial" panose="020B0604020202020204" pitchFamily="34" charset="0"/>
            </a:endParaRPr>
          </a:p>
        </p:txBody>
      </p:sp>
      <p:sp>
        <p:nvSpPr>
          <p:cNvPr id="56323" name="Slide Image Placeholder 1">
            <a:extLst>
              <a:ext uri="{FF2B5EF4-FFF2-40B4-BE49-F238E27FC236}">
                <a16:creationId xmlns:a16="http://schemas.microsoft.com/office/drawing/2014/main" id="{55D95D01-3FDF-4BE4-B678-94C55D20417D}"/>
              </a:ext>
            </a:extLst>
          </p:cNvPr>
          <p:cNvSpPr>
            <a:spLocks noGrp="1" noRot="1" noChangeAspect="1" noChangeArrowheads="1" noTextEdit="1"/>
          </p:cNvSpPr>
          <p:nvPr>
            <p:ph type="sldImg"/>
          </p:nvPr>
        </p:nvSpPr>
        <p:spPr>
          <a:ln/>
        </p:spPr>
      </p:sp>
      <p:sp>
        <p:nvSpPr>
          <p:cNvPr id="56324" name="Notes Placeholder 2">
            <a:extLst>
              <a:ext uri="{FF2B5EF4-FFF2-40B4-BE49-F238E27FC236}">
                <a16:creationId xmlns:a16="http://schemas.microsoft.com/office/drawing/2014/main" id="{758253A9-8C9B-4A37-98C0-ACB33B3BF35C}"/>
              </a:ext>
            </a:extLst>
          </p:cNvPr>
          <p:cNvSpPr>
            <a:spLocks noGrp="1" noChangeArrowheads="1"/>
          </p:cNvSpPr>
          <p:nvPr>
            <p:ph type="body" idx="1"/>
          </p:nvPr>
        </p:nvSpPr>
        <p:spPr>
          <a:noFill/>
        </p:spPr>
        <p:txBody>
          <a:bodyPr/>
          <a:lstStyle/>
          <a:p>
            <a:pPr eaLnBrk="1" hangingPunct="1">
              <a:spcBef>
                <a:spcPct val="0"/>
              </a:spcBef>
            </a:pPr>
            <a:endParaRPr lang="en-US" altLang="en-US"/>
          </a:p>
        </p:txBody>
      </p:sp>
      <p:sp>
        <p:nvSpPr>
          <p:cNvPr id="56325" name="Slide Number Placeholder 3">
            <a:extLst>
              <a:ext uri="{FF2B5EF4-FFF2-40B4-BE49-F238E27FC236}">
                <a16:creationId xmlns:a16="http://schemas.microsoft.com/office/drawing/2014/main" id="{A8802840-E6DC-4AF0-B7B0-57E9A99DDD7A}"/>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7945CB10-2EFF-40D2-ABF0-9F39045F7848}" type="slidenum">
              <a:rPr lang="en-US" altLang="en-US" sz="1200">
                <a:latin typeface="Arial" panose="020B0604020202020204" pitchFamily="34" charset="0"/>
              </a:rPr>
              <a:pPr algn="r" eaLnBrk="1" hangingPunct="1"/>
              <a:t>26</a:t>
            </a:fld>
            <a:endParaRPr lang="en-US" altLang="en-US" sz="120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B7179049-02FE-45AA-8FB0-3D06FEE098D8}"/>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22BD35B0-7765-4223-BF58-C6E127239A71}" type="slidenum">
              <a:rPr lang="en-US" altLang="en-US">
                <a:latin typeface="Arial" panose="020B0604020202020204" pitchFamily="34" charset="0"/>
              </a:rPr>
              <a:pPr/>
              <a:t>27</a:t>
            </a:fld>
            <a:endParaRPr lang="en-US" altLang="en-US">
              <a:latin typeface="Arial" panose="020B0604020202020204" pitchFamily="34" charset="0"/>
            </a:endParaRPr>
          </a:p>
        </p:txBody>
      </p:sp>
      <p:sp>
        <p:nvSpPr>
          <p:cNvPr id="58371" name="Slide Image Placeholder 1">
            <a:extLst>
              <a:ext uri="{FF2B5EF4-FFF2-40B4-BE49-F238E27FC236}">
                <a16:creationId xmlns:a16="http://schemas.microsoft.com/office/drawing/2014/main" id="{F0233FDF-A03B-45C3-9B74-C9ADDAC06915}"/>
              </a:ext>
            </a:extLst>
          </p:cNvPr>
          <p:cNvSpPr>
            <a:spLocks noGrp="1" noRot="1" noChangeAspect="1" noChangeArrowheads="1" noTextEdit="1"/>
          </p:cNvSpPr>
          <p:nvPr>
            <p:ph type="sldImg"/>
          </p:nvPr>
        </p:nvSpPr>
        <p:spPr>
          <a:ln/>
        </p:spPr>
      </p:sp>
      <p:sp>
        <p:nvSpPr>
          <p:cNvPr id="58372" name="Notes Placeholder 2">
            <a:extLst>
              <a:ext uri="{FF2B5EF4-FFF2-40B4-BE49-F238E27FC236}">
                <a16:creationId xmlns:a16="http://schemas.microsoft.com/office/drawing/2014/main" id="{5B80E255-7500-4EF2-AFBF-C9A518E0C483}"/>
              </a:ext>
            </a:extLst>
          </p:cNvPr>
          <p:cNvSpPr>
            <a:spLocks noGrp="1" noChangeArrowheads="1"/>
          </p:cNvSpPr>
          <p:nvPr>
            <p:ph type="body" idx="1"/>
          </p:nvPr>
        </p:nvSpPr>
        <p:spPr>
          <a:noFill/>
        </p:spPr>
        <p:txBody>
          <a:bodyPr/>
          <a:lstStyle/>
          <a:p>
            <a:pPr eaLnBrk="1" hangingPunct="1">
              <a:spcBef>
                <a:spcPct val="0"/>
              </a:spcBef>
            </a:pPr>
            <a:endParaRPr lang="en-US" altLang="en-US"/>
          </a:p>
        </p:txBody>
      </p:sp>
      <p:sp>
        <p:nvSpPr>
          <p:cNvPr id="58373" name="Slide Number Placeholder 3">
            <a:extLst>
              <a:ext uri="{FF2B5EF4-FFF2-40B4-BE49-F238E27FC236}">
                <a16:creationId xmlns:a16="http://schemas.microsoft.com/office/drawing/2014/main" id="{5AA9ECCD-D5B3-4680-8316-BC4F3EA554A9}"/>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9C5C47FD-8579-4B4A-B369-E070D731162F}" type="slidenum">
              <a:rPr lang="en-US" altLang="en-US" sz="1200">
                <a:latin typeface="Arial" panose="020B0604020202020204" pitchFamily="34" charset="0"/>
              </a:rPr>
              <a:pPr algn="r" eaLnBrk="1" hangingPunct="1"/>
              <a:t>27</a:t>
            </a:fld>
            <a:endParaRPr lang="en-US" altLang="en-US"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ABB47D56-AF62-45CA-8D9F-921B3584C5A2}"/>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EF544A6-A430-4732-9AC3-C22D6AC40D30}" type="slidenum">
              <a:rPr lang="en-US" altLang="en-US">
                <a:latin typeface="Arial" panose="020B0604020202020204" pitchFamily="34" charset="0"/>
              </a:rPr>
              <a:pPr/>
              <a:t>3</a:t>
            </a:fld>
            <a:endParaRPr lang="en-US" altLang="en-US">
              <a:latin typeface="Arial" panose="020B0604020202020204" pitchFamily="34" charset="0"/>
            </a:endParaRPr>
          </a:p>
        </p:txBody>
      </p:sp>
      <p:sp>
        <p:nvSpPr>
          <p:cNvPr id="9219" name="Rectangle 7">
            <a:extLst>
              <a:ext uri="{FF2B5EF4-FFF2-40B4-BE49-F238E27FC236}">
                <a16:creationId xmlns:a16="http://schemas.microsoft.com/office/drawing/2014/main" id="{6AD7A5A7-88BE-40EC-8B27-4E75F64629B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D48FBB83-DF9C-48B1-8162-7170F3B239A2}" type="slidenum">
              <a:rPr lang="en-US" altLang="en-US" sz="1200">
                <a:latin typeface="Calibri" panose="020F0502020204030204" pitchFamily="34" charset="0"/>
              </a:rPr>
              <a:pPr algn="r" eaLnBrk="1" hangingPunct="1"/>
              <a:t>3</a:t>
            </a:fld>
            <a:endParaRPr lang="en-US" altLang="en-US" sz="1200">
              <a:latin typeface="Calibri" panose="020F0502020204030204" pitchFamily="34" charset="0"/>
            </a:endParaRPr>
          </a:p>
        </p:txBody>
      </p:sp>
      <p:sp>
        <p:nvSpPr>
          <p:cNvPr id="9220" name="Rectangle 2">
            <a:extLst>
              <a:ext uri="{FF2B5EF4-FFF2-40B4-BE49-F238E27FC236}">
                <a16:creationId xmlns:a16="http://schemas.microsoft.com/office/drawing/2014/main" id="{B9C12380-E095-437D-BDD1-00F81445B665}"/>
              </a:ext>
            </a:extLst>
          </p:cNvPr>
          <p:cNvSpPr>
            <a:spLocks noGrp="1" noRot="1" noChangeAspect="1" noChangeArrowheads="1" noTextEdit="1"/>
          </p:cNvSpPr>
          <p:nvPr>
            <p:ph type="sldImg"/>
          </p:nvPr>
        </p:nvSpPr>
        <p:spPr>
          <a:ln/>
        </p:spPr>
      </p:sp>
      <p:sp>
        <p:nvSpPr>
          <p:cNvPr id="9221" name="Rectangle 3">
            <a:extLst>
              <a:ext uri="{FF2B5EF4-FFF2-40B4-BE49-F238E27FC236}">
                <a16:creationId xmlns:a16="http://schemas.microsoft.com/office/drawing/2014/main" id="{770E323E-1657-455E-A6AA-D96A5DAECD59}"/>
              </a:ext>
            </a:extLst>
          </p:cNvPr>
          <p:cNvSpPr>
            <a:spLocks noGrp="1" noChangeArrowheads="1"/>
          </p:cNvSpPr>
          <p:nvPr>
            <p:ph type="body" idx="1"/>
          </p:nvPr>
        </p:nvSpPr>
        <p:spPr>
          <a:noFill/>
        </p:spPr>
        <p:txBody>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DF137EE8-9483-47DC-A665-C03B3DA90A3A}"/>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EFB64AB-26DE-466C-BFAA-E17572D77680}" type="slidenum">
              <a:rPr lang="en-US" altLang="en-US">
                <a:latin typeface="Arial" panose="020B0604020202020204" pitchFamily="34" charset="0"/>
              </a:rPr>
              <a:pPr/>
              <a:t>4</a:t>
            </a:fld>
            <a:endParaRPr lang="en-US" altLang="en-US">
              <a:latin typeface="Arial" panose="020B0604020202020204" pitchFamily="34" charset="0"/>
            </a:endParaRPr>
          </a:p>
        </p:txBody>
      </p:sp>
      <p:sp>
        <p:nvSpPr>
          <p:cNvPr id="11267" name="Slide Image Placeholder 1">
            <a:extLst>
              <a:ext uri="{FF2B5EF4-FFF2-40B4-BE49-F238E27FC236}">
                <a16:creationId xmlns:a16="http://schemas.microsoft.com/office/drawing/2014/main" id="{EE63F87E-38F8-4F5F-81D9-1AEC87FA5A49}"/>
              </a:ext>
            </a:extLst>
          </p:cNvPr>
          <p:cNvSpPr>
            <a:spLocks noGrp="1" noRot="1" noChangeAspect="1" noChangeArrowheads="1" noTextEdit="1"/>
          </p:cNvSpPr>
          <p:nvPr>
            <p:ph type="sldImg"/>
          </p:nvPr>
        </p:nvSpPr>
        <p:spPr>
          <a:ln/>
        </p:spPr>
      </p:sp>
      <p:sp>
        <p:nvSpPr>
          <p:cNvPr id="11268" name="Notes Placeholder 2">
            <a:extLst>
              <a:ext uri="{FF2B5EF4-FFF2-40B4-BE49-F238E27FC236}">
                <a16:creationId xmlns:a16="http://schemas.microsoft.com/office/drawing/2014/main" id="{CC10A57C-9CA7-469D-94F1-ACCE88659287}"/>
              </a:ext>
            </a:extLst>
          </p:cNvPr>
          <p:cNvSpPr>
            <a:spLocks noGrp="1" noChangeArrowheads="1"/>
          </p:cNvSpPr>
          <p:nvPr>
            <p:ph type="body" idx="1"/>
          </p:nvPr>
        </p:nvSpPr>
        <p:spPr>
          <a:xfrm>
            <a:off x="228600" y="4343400"/>
            <a:ext cx="6400800" cy="4114800"/>
          </a:xfrm>
          <a:noFill/>
        </p:spPr>
        <p:txBody>
          <a:bodyPr/>
          <a:lstStyle/>
          <a:p>
            <a:pPr eaLnBrk="1" hangingPunct="1">
              <a:spcBef>
                <a:spcPct val="0"/>
              </a:spcBef>
            </a:pPr>
            <a:r>
              <a:rPr lang="en-US" altLang="en-US" sz="1400" b="1"/>
              <a:t>The main goal of special education at the high school level is transition….</a:t>
            </a:r>
          </a:p>
          <a:p>
            <a:pPr eaLnBrk="1" hangingPunct="1">
              <a:spcBef>
                <a:spcPct val="0"/>
              </a:spcBef>
            </a:pPr>
            <a:endParaRPr lang="en-US" altLang="en-US" sz="1400" b="1"/>
          </a:p>
          <a:p>
            <a:pPr eaLnBrk="1" hangingPunct="1">
              <a:spcBef>
                <a:spcPct val="0"/>
              </a:spcBef>
            </a:pPr>
            <a:r>
              <a:rPr lang="en-US" altLang="en-US" sz="1400" b="1"/>
              <a:t>Transition is not a classroom or a program down the end of the hall…</a:t>
            </a:r>
          </a:p>
          <a:p>
            <a:pPr eaLnBrk="1" hangingPunct="1">
              <a:spcBef>
                <a:spcPct val="0"/>
              </a:spcBef>
            </a:pPr>
            <a:endParaRPr lang="en-US" altLang="en-US" sz="1400" b="1"/>
          </a:p>
          <a:p>
            <a:pPr eaLnBrk="1" hangingPunct="1">
              <a:spcBef>
                <a:spcPct val="0"/>
              </a:spcBef>
            </a:pPr>
            <a:r>
              <a:rPr lang="en-US" altLang="en-US" sz="1400" b="1"/>
              <a:t>Transition is that coordinted set of activities that includes specialized instruction</a:t>
            </a:r>
          </a:p>
          <a:p>
            <a:pPr eaLnBrk="1" hangingPunct="1">
              <a:spcBef>
                <a:spcPct val="0"/>
              </a:spcBef>
            </a:pPr>
            <a:endParaRPr lang="en-US" altLang="en-US" sz="1400" b="1"/>
          </a:p>
          <a:p>
            <a:pPr eaLnBrk="1" hangingPunct="1">
              <a:spcBef>
                <a:spcPct val="0"/>
              </a:spcBef>
            </a:pPr>
            <a:r>
              <a:rPr lang="en-US" altLang="en-US" sz="1400" b="1"/>
              <a:t>And all transition planning and services begin with assessment.</a:t>
            </a:r>
          </a:p>
        </p:txBody>
      </p:sp>
      <p:sp>
        <p:nvSpPr>
          <p:cNvPr id="11269" name="Slide Number Placeholder 3">
            <a:extLst>
              <a:ext uri="{FF2B5EF4-FFF2-40B4-BE49-F238E27FC236}">
                <a16:creationId xmlns:a16="http://schemas.microsoft.com/office/drawing/2014/main" id="{00840549-1638-43E6-BF04-661875C386F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2349AFF8-EA87-4EB0-802D-233EC9CEC9F9}" type="slidenum">
              <a:rPr lang="en-US" altLang="en-US" sz="1200">
                <a:latin typeface="Calibri" panose="020F0502020204030204" pitchFamily="34" charset="0"/>
              </a:rPr>
              <a:pPr algn="r" eaLnBrk="1" hangingPunct="1"/>
              <a:t>4</a:t>
            </a:fld>
            <a:endParaRPr lang="en-US"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C77555F-317B-4F85-B4E0-81F8D8CA2746}"/>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B260FBE-8229-4363-B772-640ED0725F68}" type="slidenum">
              <a:rPr lang="en-US" altLang="en-US">
                <a:latin typeface="Arial" panose="020B0604020202020204" pitchFamily="34" charset="0"/>
              </a:rPr>
              <a:pPr/>
              <a:t>5</a:t>
            </a:fld>
            <a:endParaRPr lang="en-US" altLang="en-US">
              <a:latin typeface="Arial" panose="020B0604020202020204" pitchFamily="34" charset="0"/>
            </a:endParaRPr>
          </a:p>
        </p:txBody>
      </p:sp>
      <p:sp>
        <p:nvSpPr>
          <p:cNvPr id="13315" name="Slide Image Placeholder 1">
            <a:extLst>
              <a:ext uri="{FF2B5EF4-FFF2-40B4-BE49-F238E27FC236}">
                <a16:creationId xmlns:a16="http://schemas.microsoft.com/office/drawing/2014/main" id="{1F4FFBAE-DE5B-423B-80A8-4340251BD553}"/>
              </a:ext>
            </a:extLst>
          </p:cNvPr>
          <p:cNvSpPr>
            <a:spLocks noGrp="1" noRot="1" noChangeAspect="1" noChangeArrowheads="1" noTextEdit="1"/>
          </p:cNvSpPr>
          <p:nvPr>
            <p:ph type="sldImg"/>
          </p:nvPr>
        </p:nvSpPr>
        <p:spPr>
          <a:ln/>
        </p:spPr>
      </p:sp>
      <p:sp>
        <p:nvSpPr>
          <p:cNvPr id="13316" name="Notes Placeholder 2">
            <a:extLst>
              <a:ext uri="{FF2B5EF4-FFF2-40B4-BE49-F238E27FC236}">
                <a16:creationId xmlns:a16="http://schemas.microsoft.com/office/drawing/2014/main" id="{18545ECA-68FC-402A-BAF0-56BB55B5780C}"/>
              </a:ext>
            </a:extLst>
          </p:cNvPr>
          <p:cNvSpPr>
            <a:spLocks noGrp="1" noChangeArrowheads="1"/>
          </p:cNvSpPr>
          <p:nvPr>
            <p:ph type="body" idx="1"/>
          </p:nvPr>
        </p:nvSpPr>
        <p:spPr>
          <a:noFill/>
        </p:spPr>
        <p:txBody>
          <a:bodyPr/>
          <a:lstStyle/>
          <a:p>
            <a:pPr eaLnBrk="1" hangingPunct="1">
              <a:spcBef>
                <a:spcPct val="0"/>
              </a:spcBef>
            </a:pPr>
            <a:r>
              <a:rPr lang="en-US" altLang="en-US" sz="1400" b="1"/>
              <a:t>Have a participant read this slide.</a:t>
            </a:r>
          </a:p>
          <a:p>
            <a:pPr eaLnBrk="1" hangingPunct="1">
              <a:spcBef>
                <a:spcPct val="0"/>
              </a:spcBef>
            </a:pPr>
            <a:endParaRPr lang="en-US" altLang="en-US" sz="1400" b="1"/>
          </a:p>
          <a:p>
            <a:pPr eaLnBrk="1" hangingPunct="1">
              <a:spcBef>
                <a:spcPct val="0"/>
              </a:spcBef>
            </a:pPr>
            <a:r>
              <a:rPr lang="en-US" altLang="en-US" sz="1400" b="1"/>
              <a:t>Emphasize the word “ongoing”</a:t>
            </a:r>
          </a:p>
          <a:p>
            <a:pPr eaLnBrk="1" hangingPunct="1">
              <a:spcBef>
                <a:spcPct val="0"/>
              </a:spcBef>
            </a:pPr>
            <a:endParaRPr lang="en-US" altLang="en-US" sz="1400" b="1"/>
          </a:p>
          <a:p>
            <a:pPr eaLnBrk="1" hangingPunct="1">
              <a:spcBef>
                <a:spcPct val="0"/>
              </a:spcBef>
            </a:pPr>
            <a:r>
              <a:rPr lang="en-US" altLang="en-US" sz="1400" b="1"/>
              <a:t>Assessment occurs throughout the student’s high school years.</a:t>
            </a:r>
          </a:p>
          <a:p>
            <a:pPr eaLnBrk="1" hangingPunct="1">
              <a:spcBef>
                <a:spcPct val="0"/>
              </a:spcBef>
            </a:pPr>
            <a:endParaRPr lang="en-US" altLang="en-US" sz="1400" b="1"/>
          </a:p>
          <a:p>
            <a:pPr eaLnBrk="1" hangingPunct="1">
              <a:spcBef>
                <a:spcPct val="0"/>
              </a:spcBef>
            </a:pPr>
            <a:r>
              <a:rPr lang="en-US" altLang="en-US" sz="1400" b="1"/>
              <a:t>Assessment is not an isolated inventory or interview that is completed one time during a certain term  or grade in school.</a:t>
            </a:r>
          </a:p>
          <a:p>
            <a:pPr eaLnBrk="1" hangingPunct="1">
              <a:spcBef>
                <a:spcPct val="0"/>
              </a:spcBef>
            </a:pPr>
            <a:endParaRPr lang="en-US" altLang="en-US" sz="1400" b="1"/>
          </a:p>
          <a:p>
            <a:pPr eaLnBrk="1" hangingPunct="1">
              <a:spcBef>
                <a:spcPct val="0"/>
              </a:spcBef>
            </a:pPr>
            <a:r>
              <a:rPr lang="en-US" altLang="en-US" sz="1400" b="1"/>
              <a:t>Tests are very different from assessment.</a:t>
            </a:r>
          </a:p>
          <a:p>
            <a:pPr eaLnBrk="1" hangingPunct="1">
              <a:spcBef>
                <a:spcPct val="0"/>
              </a:spcBef>
            </a:pPr>
            <a:endParaRPr lang="en-US" altLang="en-US" sz="1400" b="1"/>
          </a:p>
          <a:p>
            <a:pPr eaLnBrk="1" hangingPunct="1">
              <a:spcBef>
                <a:spcPct val="0"/>
              </a:spcBef>
            </a:pPr>
            <a:r>
              <a:rPr lang="en-US" altLang="en-US" sz="1400" b="1"/>
              <a:t>A test is a snapshot in time of a student’s progress</a:t>
            </a:r>
          </a:p>
          <a:p>
            <a:pPr eaLnBrk="1" hangingPunct="1">
              <a:spcBef>
                <a:spcPct val="0"/>
              </a:spcBef>
            </a:pPr>
            <a:r>
              <a:rPr lang="en-US" altLang="en-US" sz="1400" b="1"/>
              <a:t>Whereas assessment is the movie</a:t>
            </a:r>
          </a:p>
        </p:txBody>
      </p:sp>
      <p:sp>
        <p:nvSpPr>
          <p:cNvPr id="13317" name="Slide Number Placeholder 3">
            <a:extLst>
              <a:ext uri="{FF2B5EF4-FFF2-40B4-BE49-F238E27FC236}">
                <a16:creationId xmlns:a16="http://schemas.microsoft.com/office/drawing/2014/main" id="{40A82962-D999-4522-B8A0-05011A3B92A4}"/>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7646B7D1-4EE6-47E8-BA7C-45703E7E717A}" type="slidenum">
              <a:rPr lang="en-US" altLang="en-US" sz="1200">
                <a:latin typeface="Calibri" panose="020F0502020204030204" pitchFamily="34" charset="0"/>
              </a:rPr>
              <a:pPr algn="r" eaLnBrk="1" hangingPunct="1"/>
              <a:t>5</a:t>
            </a:fld>
            <a:endParaRPr lang="en-US"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367B9E42-3603-4089-A241-22016F80D2FA}"/>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59B0B67-ED47-459F-A611-E26E65CB2B96}" type="slidenum">
              <a:rPr lang="en-US" altLang="en-US">
                <a:latin typeface="Arial" panose="020B0604020202020204" pitchFamily="34" charset="0"/>
              </a:rPr>
              <a:pPr/>
              <a:t>6</a:t>
            </a:fld>
            <a:endParaRPr lang="en-US" altLang="en-US">
              <a:latin typeface="Arial" panose="020B0604020202020204" pitchFamily="34" charset="0"/>
            </a:endParaRPr>
          </a:p>
        </p:txBody>
      </p:sp>
      <p:sp>
        <p:nvSpPr>
          <p:cNvPr id="15363" name="Rectangle 2">
            <a:extLst>
              <a:ext uri="{FF2B5EF4-FFF2-40B4-BE49-F238E27FC236}">
                <a16:creationId xmlns:a16="http://schemas.microsoft.com/office/drawing/2014/main" id="{E1DF7965-764B-4D13-BFD6-5551D0F0967C}"/>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84FB8E12-3392-4AFE-981C-53F85657F86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5E258ED7-4713-49BA-BC85-E0007BAC9657}"/>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6AAC63E-2011-41EA-B8FE-E1C2D3817099}" type="slidenum">
              <a:rPr lang="en-US" altLang="en-US">
                <a:latin typeface="Arial" panose="020B0604020202020204" pitchFamily="34" charset="0"/>
              </a:rPr>
              <a:pPr/>
              <a:t>7</a:t>
            </a:fld>
            <a:endParaRPr lang="en-US" altLang="en-US">
              <a:latin typeface="Arial" panose="020B0604020202020204" pitchFamily="34" charset="0"/>
            </a:endParaRPr>
          </a:p>
        </p:txBody>
      </p:sp>
      <p:sp>
        <p:nvSpPr>
          <p:cNvPr id="17411" name="Slide Image Placeholder 1">
            <a:extLst>
              <a:ext uri="{FF2B5EF4-FFF2-40B4-BE49-F238E27FC236}">
                <a16:creationId xmlns:a16="http://schemas.microsoft.com/office/drawing/2014/main" id="{61EB43F3-4C1A-4CB4-9AF5-42C04195F7BC}"/>
              </a:ext>
            </a:extLst>
          </p:cNvPr>
          <p:cNvSpPr>
            <a:spLocks noGrp="1" noRot="1" noChangeAspect="1" noChangeArrowheads="1" noTextEdit="1"/>
          </p:cNvSpPr>
          <p:nvPr>
            <p:ph type="sldImg"/>
          </p:nvPr>
        </p:nvSpPr>
        <p:spPr>
          <a:ln/>
        </p:spPr>
      </p:sp>
      <p:sp>
        <p:nvSpPr>
          <p:cNvPr id="17412" name="Notes Placeholder 2">
            <a:extLst>
              <a:ext uri="{FF2B5EF4-FFF2-40B4-BE49-F238E27FC236}">
                <a16:creationId xmlns:a16="http://schemas.microsoft.com/office/drawing/2014/main" id="{A54C6FB2-6702-43F8-93CC-C6B2B63931F3}"/>
              </a:ext>
            </a:extLst>
          </p:cNvPr>
          <p:cNvSpPr>
            <a:spLocks noGrp="1" noChangeArrowheads="1"/>
          </p:cNvSpPr>
          <p:nvPr>
            <p:ph type="body" idx="1"/>
          </p:nvPr>
        </p:nvSpPr>
        <p:spPr>
          <a:xfrm>
            <a:off x="533400" y="4343400"/>
            <a:ext cx="5486400" cy="4114800"/>
          </a:xfrm>
          <a:noFill/>
        </p:spPr>
        <p:txBody>
          <a:bodyPr/>
          <a:lstStyle/>
          <a:p>
            <a:pPr eaLnBrk="1" hangingPunct="1">
              <a:spcBef>
                <a:spcPct val="0"/>
              </a:spcBef>
            </a:pPr>
            <a:endParaRPr lang="en-US" altLang="en-US" sz="1400" b="1"/>
          </a:p>
        </p:txBody>
      </p:sp>
      <p:sp>
        <p:nvSpPr>
          <p:cNvPr id="17413" name="Slide Number Placeholder 3">
            <a:extLst>
              <a:ext uri="{FF2B5EF4-FFF2-40B4-BE49-F238E27FC236}">
                <a16:creationId xmlns:a16="http://schemas.microsoft.com/office/drawing/2014/main" id="{3F2A3F52-C3AD-4A86-AE69-33550BF160D0}"/>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86E95717-0045-40B4-88B3-9ED1D36A0EA6}" type="slidenum">
              <a:rPr lang="en-US" altLang="en-US" sz="1200">
                <a:latin typeface="Arial" panose="020B0604020202020204" pitchFamily="34" charset="0"/>
              </a:rPr>
              <a:pPr algn="r" eaLnBrk="1" hangingPunct="1"/>
              <a:t>7</a:t>
            </a:fld>
            <a:endParaRPr lang="en-US" altLang="en-US" sz="12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59D8B651-E6BF-41CF-9DCF-C722965E81E1}"/>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B9A5803-B0A0-4D06-80E6-0CF68F282C7B}"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19459" name="Slide Image Placeholder 1">
            <a:extLst>
              <a:ext uri="{FF2B5EF4-FFF2-40B4-BE49-F238E27FC236}">
                <a16:creationId xmlns:a16="http://schemas.microsoft.com/office/drawing/2014/main" id="{73A8F961-3CAB-42FE-A0D1-892CFCBA0841}"/>
              </a:ext>
            </a:extLst>
          </p:cNvPr>
          <p:cNvSpPr>
            <a:spLocks noGrp="1" noRot="1" noChangeAspect="1" noChangeArrowheads="1" noTextEdit="1"/>
          </p:cNvSpPr>
          <p:nvPr>
            <p:ph type="sldImg"/>
          </p:nvPr>
        </p:nvSpPr>
        <p:spPr>
          <a:ln/>
        </p:spPr>
      </p:sp>
      <p:sp>
        <p:nvSpPr>
          <p:cNvPr id="19460" name="Notes Placeholder 2">
            <a:extLst>
              <a:ext uri="{FF2B5EF4-FFF2-40B4-BE49-F238E27FC236}">
                <a16:creationId xmlns:a16="http://schemas.microsoft.com/office/drawing/2014/main" id="{4B0AE58B-3A52-40E5-B2F4-55AC2840D80F}"/>
              </a:ext>
            </a:extLst>
          </p:cNvPr>
          <p:cNvSpPr>
            <a:spLocks noGrp="1" noChangeArrowheads="1"/>
          </p:cNvSpPr>
          <p:nvPr>
            <p:ph type="body" idx="1"/>
          </p:nvPr>
        </p:nvSpPr>
        <p:spPr>
          <a:noFill/>
        </p:spPr>
        <p:txBody>
          <a:bodyPr/>
          <a:lstStyle/>
          <a:p>
            <a:pPr eaLnBrk="1" hangingPunct="1">
              <a:spcBef>
                <a:spcPct val="0"/>
              </a:spcBef>
            </a:pPr>
            <a:endParaRPr lang="en-US" altLang="en-US" sz="1400" b="1"/>
          </a:p>
        </p:txBody>
      </p:sp>
      <p:sp>
        <p:nvSpPr>
          <p:cNvPr id="19461" name="Slide Number Placeholder 3">
            <a:extLst>
              <a:ext uri="{FF2B5EF4-FFF2-40B4-BE49-F238E27FC236}">
                <a16:creationId xmlns:a16="http://schemas.microsoft.com/office/drawing/2014/main" id="{3264FAC5-38BD-4F31-8B04-F14AD4EAACA3}"/>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63E8E645-B68D-469D-9911-B7E26FC72D76}" type="slidenum">
              <a:rPr lang="en-US" altLang="en-US" sz="1200">
                <a:latin typeface="Arial" panose="020B0604020202020204" pitchFamily="34" charset="0"/>
              </a:rPr>
              <a:pPr algn="r" eaLnBrk="1" hangingPunct="1"/>
              <a:t>8</a:t>
            </a:fld>
            <a:endParaRPr lang="en-US" altLang="en-US" sz="12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A600507C-57F6-4584-B2BB-E82514DF398F}"/>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8408866-F288-41E8-87C2-B1E198178F79}" type="slidenum">
              <a:rPr lang="en-US" altLang="en-US">
                <a:latin typeface="Arial" panose="020B0604020202020204" pitchFamily="34" charset="0"/>
              </a:rPr>
              <a:pPr/>
              <a:t>9</a:t>
            </a:fld>
            <a:endParaRPr lang="en-US" altLang="en-US">
              <a:latin typeface="Arial" panose="020B0604020202020204" pitchFamily="34" charset="0"/>
            </a:endParaRPr>
          </a:p>
        </p:txBody>
      </p:sp>
      <p:sp>
        <p:nvSpPr>
          <p:cNvPr id="21507" name="Slide Image Placeholder 1">
            <a:extLst>
              <a:ext uri="{FF2B5EF4-FFF2-40B4-BE49-F238E27FC236}">
                <a16:creationId xmlns:a16="http://schemas.microsoft.com/office/drawing/2014/main" id="{F1C88BD2-B733-444B-AE20-09F39C52339E}"/>
              </a:ext>
            </a:extLst>
          </p:cNvPr>
          <p:cNvSpPr>
            <a:spLocks noGrp="1" noRot="1" noChangeAspect="1" noChangeArrowheads="1" noTextEdit="1"/>
          </p:cNvSpPr>
          <p:nvPr>
            <p:ph type="sldImg"/>
          </p:nvPr>
        </p:nvSpPr>
        <p:spPr>
          <a:ln/>
        </p:spPr>
      </p:sp>
      <p:sp>
        <p:nvSpPr>
          <p:cNvPr id="21508" name="Notes Placeholder 2">
            <a:extLst>
              <a:ext uri="{FF2B5EF4-FFF2-40B4-BE49-F238E27FC236}">
                <a16:creationId xmlns:a16="http://schemas.microsoft.com/office/drawing/2014/main" id="{C70F5E6B-327E-4D04-985F-1EC916C5937E}"/>
              </a:ext>
            </a:extLst>
          </p:cNvPr>
          <p:cNvSpPr>
            <a:spLocks noGrp="1" noChangeArrowheads="1"/>
          </p:cNvSpPr>
          <p:nvPr>
            <p:ph type="body" idx="1"/>
          </p:nvPr>
        </p:nvSpPr>
        <p:spPr>
          <a:noFill/>
        </p:spPr>
        <p:txBody>
          <a:bodyPr/>
          <a:lstStyle/>
          <a:p>
            <a:pPr eaLnBrk="1" hangingPunct="1">
              <a:spcBef>
                <a:spcPct val="0"/>
              </a:spcBef>
            </a:pPr>
            <a:endParaRPr lang="en-US" altLang="en-US" sz="1400" b="1"/>
          </a:p>
        </p:txBody>
      </p:sp>
      <p:sp>
        <p:nvSpPr>
          <p:cNvPr id="21509" name="Slide Number Placeholder 3">
            <a:extLst>
              <a:ext uri="{FF2B5EF4-FFF2-40B4-BE49-F238E27FC236}">
                <a16:creationId xmlns:a16="http://schemas.microsoft.com/office/drawing/2014/main" id="{954FAE1E-81BF-43DC-80C4-EA6B34E91AE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29EE50E0-6BDA-4420-96E9-13DF8FD8C516}" type="slidenum">
              <a:rPr lang="en-US" altLang="en-US" sz="1200">
                <a:latin typeface="Arial" panose="020B0604020202020204" pitchFamily="34" charset="0"/>
              </a:rPr>
              <a:pPr algn="r" eaLnBrk="1" hangingPunct="1"/>
              <a:t>9</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4F49A41-CE92-43F2-AC5A-D75A06FA604A}"/>
              </a:ext>
            </a:extLst>
          </p:cNvPr>
          <p:cNvGrpSpPr>
            <a:grpSpLocks/>
          </p:cNvGrpSpPr>
          <p:nvPr/>
        </p:nvGrpSpPr>
        <p:grpSpPr bwMode="auto">
          <a:xfrm>
            <a:off x="0" y="0"/>
            <a:ext cx="9144000" cy="6858000"/>
            <a:chOff x="0" y="0"/>
            <a:chExt cx="5760" cy="4320"/>
          </a:xfrm>
        </p:grpSpPr>
        <p:sp>
          <p:nvSpPr>
            <p:cNvPr id="5" name="Rectangle 3">
              <a:extLst>
                <a:ext uri="{FF2B5EF4-FFF2-40B4-BE49-F238E27FC236}">
                  <a16:creationId xmlns:a16="http://schemas.microsoft.com/office/drawing/2014/main" id="{F516CBFB-7607-45A8-B6C2-560374875E6F}"/>
                </a:ext>
              </a:extLst>
            </p:cNvPr>
            <p:cNvSpPr>
              <a:spLocks noChangeArrowheads="1"/>
            </p:cNvSpPr>
            <p:nvPr/>
          </p:nvSpPr>
          <p:spPr bwMode="black">
            <a:xfrm>
              <a:off x="1008" y="0"/>
              <a:ext cx="4752"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6" name="Rectangle 4">
              <a:extLst>
                <a:ext uri="{FF2B5EF4-FFF2-40B4-BE49-F238E27FC236}">
                  <a16:creationId xmlns:a16="http://schemas.microsoft.com/office/drawing/2014/main" id="{00F7C8BE-96D6-42D6-B900-965E64D0F47F}"/>
                </a:ext>
              </a:extLst>
            </p:cNvPr>
            <p:cNvSpPr>
              <a:spLocks noChangeArrowheads="1"/>
            </p:cNvSpPr>
            <p:nvPr/>
          </p:nvSpPr>
          <p:spPr bwMode="ltGray">
            <a:xfrm>
              <a:off x="0" y="0"/>
              <a:ext cx="1008" cy="432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en-US" altLang="en-US" sz="2400">
                <a:solidFill>
                  <a:schemeClr val="tx2"/>
                </a:solidFill>
              </a:endParaRPr>
            </a:p>
          </p:txBody>
        </p:sp>
        <p:sp>
          <p:nvSpPr>
            <p:cNvPr id="7" name="Freeform 5">
              <a:extLst>
                <a:ext uri="{FF2B5EF4-FFF2-40B4-BE49-F238E27FC236}">
                  <a16:creationId xmlns:a16="http://schemas.microsoft.com/office/drawing/2014/main" id="{4DA02021-72DA-4645-B519-134A36A2B2B5}"/>
                </a:ext>
              </a:extLst>
            </p:cNvPr>
            <p:cNvSpPr>
              <a:spLocks/>
            </p:cNvSpPr>
            <p:nvPr/>
          </p:nvSpPr>
          <p:spPr bwMode="ltGray">
            <a:xfrm>
              <a:off x="0" y="0"/>
              <a:ext cx="5760" cy="2400"/>
            </a:xfrm>
            <a:custGeom>
              <a:avLst/>
              <a:gdLst>
                <a:gd name="T0" fmla="*/ 0 w 5760"/>
                <a:gd name="T1" fmla="*/ 1200 h 2400"/>
                <a:gd name="T2" fmla="*/ 1008 w 5760"/>
                <a:gd name="T3" fmla="*/ 2400 h 2400"/>
                <a:gd name="T4" fmla="*/ 5760 w 5760"/>
                <a:gd name="T5" fmla="*/ 1536 h 2400"/>
                <a:gd name="T6" fmla="*/ 5760 w 5760"/>
                <a:gd name="T7" fmla="*/ 0 h 2400"/>
                <a:gd name="T8" fmla="*/ 0 w 5760"/>
                <a:gd name="T9" fmla="*/ 0 h 2400"/>
                <a:gd name="T10" fmla="*/ 0 w 5760"/>
                <a:gd name="T11" fmla="*/ 1200 h 2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2400">
                  <a:moveTo>
                    <a:pt x="0" y="1200"/>
                  </a:moveTo>
                  <a:lnTo>
                    <a:pt x="1008" y="2400"/>
                  </a:lnTo>
                  <a:lnTo>
                    <a:pt x="5760" y="1536"/>
                  </a:lnTo>
                  <a:lnTo>
                    <a:pt x="5760" y="0"/>
                  </a:lnTo>
                  <a:lnTo>
                    <a:pt x="0" y="0"/>
                  </a:lnTo>
                  <a:lnTo>
                    <a:pt x="0" y="120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8198" name="Rectangle 6">
            <a:extLst>
              <a:ext uri="{FF2B5EF4-FFF2-40B4-BE49-F238E27FC236}">
                <a16:creationId xmlns:a16="http://schemas.microsoft.com/office/drawing/2014/main" id="{3C95F2B6-00FC-4338-8C3A-8821FA139037}"/>
              </a:ext>
            </a:extLst>
          </p:cNvPr>
          <p:cNvSpPr>
            <a:spLocks noGrp="1" noChangeArrowheads="1"/>
          </p:cNvSpPr>
          <p:nvPr>
            <p:ph type="ctrTitle"/>
          </p:nvPr>
        </p:nvSpPr>
        <p:spPr>
          <a:xfrm>
            <a:off x="685800" y="1447800"/>
            <a:ext cx="7772400" cy="1143000"/>
          </a:xfrm>
        </p:spPr>
        <p:txBody>
          <a:bodyPr/>
          <a:lstStyle>
            <a:lvl1pPr>
              <a:defRPr/>
            </a:lvl1pPr>
          </a:lstStyle>
          <a:p>
            <a:pPr lvl="0"/>
            <a:r>
              <a:rPr lang="en-US" altLang="en-US" noProof="0"/>
              <a:t>Click to edit Master title style</a:t>
            </a:r>
          </a:p>
        </p:txBody>
      </p:sp>
      <p:sp>
        <p:nvSpPr>
          <p:cNvPr id="8199" name="Rectangle 7">
            <a:extLst>
              <a:ext uri="{FF2B5EF4-FFF2-40B4-BE49-F238E27FC236}">
                <a16:creationId xmlns:a16="http://schemas.microsoft.com/office/drawing/2014/main" id="{CFE241BA-8633-46D7-B036-E6E37BFE08A7}"/>
              </a:ext>
            </a:extLst>
          </p:cNvPr>
          <p:cNvSpPr>
            <a:spLocks noGrp="1" noChangeArrowheads="1"/>
          </p:cNvSpPr>
          <p:nvPr>
            <p:ph type="subTitle" idx="1"/>
          </p:nvPr>
        </p:nvSpPr>
        <p:spPr>
          <a:xfrm>
            <a:off x="2057400" y="3886200"/>
            <a:ext cx="6400800" cy="1752600"/>
          </a:xfrm>
        </p:spPr>
        <p:txBody>
          <a:bodyPr/>
          <a:lstStyle>
            <a:lvl1pPr marL="0" indent="0">
              <a:buFontTx/>
              <a:buNone/>
              <a:defRPr/>
            </a:lvl1pPr>
          </a:lstStyle>
          <a:p>
            <a:pPr lvl="0"/>
            <a:r>
              <a:rPr lang="en-US" altLang="en-US" noProof="0"/>
              <a:t>Click to edit Master subtitle style</a:t>
            </a:r>
          </a:p>
        </p:txBody>
      </p:sp>
      <p:sp>
        <p:nvSpPr>
          <p:cNvPr id="8" name="Rectangle 8">
            <a:extLst>
              <a:ext uri="{FF2B5EF4-FFF2-40B4-BE49-F238E27FC236}">
                <a16:creationId xmlns:a16="http://schemas.microsoft.com/office/drawing/2014/main" id="{88879CD0-E04F-4F1E-9028-71C0FF5C7A39}"/>
              </a:ext>
            </a:extLst>
          </p:cNvPr>
          <p:cNvSpPr>
            <a:spLocks noGrp="1" noChangeArrowheads="1"/>
          </p:cNvSpPr>
          <p:nvPr>
            <p:ph type="dt" sz="half" idx="10"/>
          </p:nvPr>
        </p:nvSpPr>
        <p:spPr>
          <a:xfrm>
            <a:off x="1676400" y="6400800"/>
            <a:ext cx="1905000" cy="457200"/>
          </a:xfrm>
        </p:spPr>
        <p:txBody>
          <a:bodyPr/>
          <a:lstStyle>
            <a:lvl1pPr>
              <a:defRPr>
                <a:solidFill>
                  <a:srgbClr val="808080"/>
                </a:solidFill>
              </a:defRPr>
            </a:lvl1pPr>
          </a:lstStyle>
          <a:p>
            <a:pPr>
              <a:defRPr/>
            </a:pPr>
            <a:endParaRPr lang="en-US" altLang="en-US"/>
          </a:p>
        </p:txBody>
      </p:sp>
      <p:sp>
        <p:nvSpPr>
          <p:cNvPr id="9" name="Rectangle 9">
            <a:extLst>
              <a:ext uri="{FF2B5EF4-FFF2-40B4-BE49-F238E27FC236}">
                <a16:creationId xmlns:a16="http://schemas.microsoft.com/office/drawing/2014/main" id="{389C0D0C-F5B7-478E-B7D8-9ECB7108D4C5}"/>
              </a:ext>
            </a:extLst>
          </p:cNvPr>
          <p:cNvSpPr>
            <a:spLocks noGrp="1" noChangeArrowheads="1"/>
          </p:cNvSpPr>
          <p:nvPr>
            <p:ph type="ftr" sz="quarter" idx="11"/>
          </p:nvPr>
        </p:nvSpPr>
        <p:spPr>
          <a:xfrm>
            <a:off x="3962400" y="6400800"/>
            <a:ext cx="2895600" cy="457200"/>
          </a:xfrm>
        </p:spPr>
        <p:txBody>
          <a:bodyPr/>
          <a:lstStyle>
            <a:lvl1pPr>
              <a:defRPr>
                <a:solidFill>
                  <a:srgbClr val="808080"/>
                </a:solidFill>
              </a:defRPr>
            </a:lvl1pPr>
          </a:lstStyle>
          <a:p>
            <a:pPr>
              <a:defRPr/>
            </a:pPr>
            <a:endParaRPr lang="en-US" altLang="en-US"/>
          </a:p>
        </p:txBody>
      </p:sp>
      <p:sp>
        <p:nvSpPr>
          <p:cNvPr id="10" name="Rectangle 10">
            <a:extLst>
              <a:ext uri="{FF2B5EF4-FFF2-40B4-BE49-F238E27FC236}">
                <a16:creationId xmlns:a16="http://schemas.microsoft.com/office/drawing/2014/main" id="{4C2B4E30-61D9-4B08-8CD4-900033A17A88}"/>
              </a:ext>
            </a:extLst>
          </p:cNvPr>
          <p:cNvSpPr>
            <a:spLocks noGrp="1" noChangeArrowheads="1"/>
          </p:cNvSpPr>
          <p:nvPr>
            <p:ph type="sldNum" sz="quarter" idx="12"/>
          </p:nvPr>
        </p:nvSpPr>
        <p:spPr>
          <a:xfrm>
            <a:off x="7239000" y="6400800"/>
            <a:ext cx="1905000" cy="457200"/>
          </a:xfrm>
        </p:spPr>
        <p:txBody>
          <a:bodyPr/>
          <a:lstStyle>
            <a:lvl1pPr>
              <a:defRPr smtClean="0">
                <a:solidFill>
                  <a:srgbClr val="808080"/>
                </a:solidFill>
              </a:defRPr>
            </a:lvl1pPr>
          </a:lstStyle>
          <a:p>
            <a:pPr>
              <a:defRPr/>
            </a:pPr>
            <a:fld id="{DA7E62F4-4F38-416F-94FD-DB6C2023B7AE}" type="slidenum">
              <a:rPr lang="en-US" altLang="en-US"/>
              <a:pPr>
                <a:defRPr/>
              </a:pPr>
              <a:t>‹#›</a:t>
            </a:fld>
            <a:endParaRPr lang="en-US" altLang="en-US"/>
          </a:p>
        </p:txBody>
      </p:sp>
    </p:spTree>
    <p:extLst>
      <p:ext uri="{BB962C8B-B14F-4D97-AF65-F5344CB8AC3E}">
        <p14:creationId xmlns:p14="http://schemas.microsoft.com/office/powerpoint/2010/main" val="2771278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6D0C-3DAD-4796-AC0E-FD6C4E3257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9FA7E7-D810-4656-AD1D-266E3F2399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1715D088-457A-478D-92E9-DF060F88100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185B3F26-8BCF-4C54-BB9A-596FC6B33A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606C4603-7D26-4767-8276-5AB87568A8E1}"/>
              </a:ext>
            </a:extLst>
          </p:cNvPr>
          <p:cNvSpPr>
            <a:spLocks noGrp="1" noChangeArrowheads="1"/>
          </p:cNvSpPr>
          <p:nvPr>
            <p:ph type="sldNum" sz="quarter" idx="12"/>
          </p:nvPr>
        </p:nvSpPr>
        <p:spPr>
          <a:ln/>
        </p:spPr>
        <p:txBody>
          <a:bodyPr/>
          <a:lstStyle>
            <a:lvl1pPr>
              <a:defRPr/>
            </a:lvl1pPr>
          </a:lstStyle>
          <a:p>
            <a:pPr>
              <a:defRPr/>
            </a:pPr>
            <a:fld id="{D0964CB1-6FBC-4587-9A44-9A66DE51F038}" type="slidenum">
              <a:rPr lang="en-US" altLang="en-US"/>
              <a:pPr>
                <a:defRPr/>
              </a:pPr>
              <a:t>‹#›</a:t>
            </a:fld>
            <a:endParaRPr lang="en-US" altLang="en-US"/>
          </a:p>
        </p:txBody>
      </p:sp>
    </p:spTree>
    <p:extLst>
      <p:ext uri="{BB962C8B-B14F-4D97-AF65-F5344CB8AC3E}">
        <p14:creationId xmlns:p14="http://schemas.microsoft.com/office/powerpoint/2010/main" val="94684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037115-7B52-4408-B5B8-15099A99F8A9}"/>
              </a:ext>
            </a:extLst>
          </p:cNvPr>
          <p:cNvSpPr>
            <a:spLocks noGrp="1"/>
          </p:cNvSpPr>
          <p:nvPr>
            <p:ph type="title" orient="vert"/>
          </p:nvPr>
        </p:nvSpPr>
        <p:spPr>
          <a:xfrm>
            <a:off x="6951663" y="152400"/>
            <a:ext cx="2087562" cy="59436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C50C42-43A9-4D39-8C61-43EED7661CE9}"/>
              </a:ext>
            </a:extLst>
          </p:cNvPr>
          <p:cNvSpPr>
            <a:spLocks noGrp="1"/>
          </p:cNvSpPr>
          <p:nvPr>
            <p:ph type="body" orient="vert" idx="1"/>
          </p:nvPr>
        </p:nvSpPr>
        <p:spPr>
          <a:xfrm>
            <a:off x="685800" y="152400"/>
            <a:ext cx="6113463" cy="5943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12162730-277A-41C0-BAE9-305CBBF9D6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C68DBC5F-B8FB-45C2-BFAC-250303C9EB1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548425A4-2476-4DF5-A0C3-AC0BE6D16BE5}"/>
              </a:ext>
            </a:extLst>
          </p:cNvPr>
          <p:cNvSpPr>
            <a:spLocks noGrp="1" noChangeArrowheads="1"/>
          </p:cNvSpPr>
          <p:nvPr>
            <p:ph type="sldNum" sz="quarter" idx="12"/>
          </p:nvPr>
        </p:nvSpPr>
        <p:spPr>
          <a:ln/>
        </p:spPr>
        <p:txBody>
          <a:bodyPr/>
          <a:lstStyle>
            <a:lvl1pPr>
              <a:defRPr/>
            </a:lvl1pPr>
          </a:lstStyle>
          <a:p>
            <a:pPr>
              <a:defRPr/>
            </a:pPr>
            <a:fld id="{54EABD05-E346-4FDE-BFB5-FF74A11A2D60}" type="slidenum">
              <a:rPr lang="en-US" altLang="en-US"/>
              <a:pPr>
                <a:defRPr/>
              </a:pPr>
              <a:t>‹#›</a:t>
            </a:fld>
            <a:endParaRPr lang="en-US" altLang="en-US"/>
          </a:p>
        </p:txBody>
      </p:sp>
    </p:spTree>
    <p:extLst>
      <p:ext uri="{BB962C8B-B14F-4D97-AF65-F5344CB8AC3E}">
        <p14:creationId xmlns:p14="http://schemas.microsoft.com/office/powerpoint/2010/main" val="15727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5667-197E-4378-910B-71C3FA08F7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A0ECDC-72B0-452E-88E0-2F52D5BB75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91078FF5-F79A-4740-BC5D-6999287CA6F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B53DE35A-7A67-499A-8642-8ECD7810844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739B6A06-3234-407E-9D91-308C05995BF2}"/>
              </a:ext>
            </a:extLst>
          </p:cNvPr>
          <p:cNvSpPr>
            <a:spLocks noGrp="1" noChangeArrowheads="1"/>
          </p:cNvSpPr>
          <p:nvPr>
            <p:ph type="sldNum" sz="quarter" idx="12"/>
          </p:nvPr>
        </p:nvSpPr>
        <p:spPr>
          <a:ln/>
        </p:spPr>
        <p:txBody>
          <a:bodyPr/>
          <a:lstStyle>
            <a:lvl1pPr>
              <a:defRPr/>
            </a:lvl1pPr>
          </a:lstStyle>
          <a:p>
            <a:pPr>
              <a:defRPr/>
            </a:pPr>
            <a:fld id="{758649B3-64A5-44E4-8A60-6BDDBEBD6CBA}" type="slidenum">
              <a:rPr lang="en-US" altLang="en-US"/>
              <a:pPr>
                <a:defRPr/>
              </a:pPr>
              <a:t>‹#›</a:t>
            </a:fld>
            <a:endParaRPr lang="en-US" altLang="en-US"/>
          </a:p>
        </p:txBody>
      </p:sp>
    </p:spTree>
    <p:extLst>
      <p:ext uri="{BB962C8B-B14F-4D97-AF65-F5344CB8AC3E}">
        <p14:creationId xmlns:p14="http://schemas.microsoft.com/office/powerpoint/2010/main" val="4123535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A60A-AB22-445B-86A8-5659AF8AEAA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AF6706-C9E9-4897-8D98-27073BC4F51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8">
            <a:extLst>
              <a:ext uri="{FF2B5EF4-FFF2-40B4-BE49-F238E27FC236}">
                <a16:creationId xmlns:a16="http://schemas.microsoft.com/office/drawing/2014/main" id="{32FFA2BC-CA53-46A3-A80A-672339DE385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4B62BBD2-BF52-4E04-A005-879AA09E236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9BEC96CD-03E6-43EF-BE7F-B091AF9EA68C}"/>
              </a:ext>
            </a:extLst>
          </p:cNvPr>
          <p:cNvSpPr>
            <a:spLocks noGrp="1" noChangeArrowheads="1"/>
          </p:cNvSpPr>
          <p:nvPr>
            <p:ph type="sldNum" sz="quarter" idx="12"/>
          </p:nvPr>
        </p:nvSpPr>
        <p:spPr>
          <a:ln/>
        </p:spPr>
        <p:txBody>
          <a:bodyPr/>
          <a:lstStyle>
            <a:lvl1pPr>
              <a:defRPr/>
            </a:lvl1pPr>
          </a:lstStyle>
          <a:p>
            <a:pPr>
              <a:defRPr/>
            </a:pPr>
            <a:fld id="{372BCC4F-4BA0-4EBC-AA06-93B6ABD12238}" type="slidenum">
              <a:rPr lang="en-US" altLang="en-US"/>
              <a:pPr>
                <a:defRPr/>
              </a:pPr>
              <a:t>‹#›</a:t>
            </a:fld>
            <a:endParaRPr lang="en-US" altLang="en-US"/>
          </a:p>
        </p:txBody>
      </p:sp>
    </p:spTree>
    <p:extLst>
      <p:ext uri="{BB962C8B-B14F-4D97-AF65-F5344CB8AC3E}">
        <p14:creationId xmlns:p14="http://schemas.microsoft.com/office/powerpoint/2010/main" val="387113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76A32-94F7-4482-8B31-28E842451D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C065D9-AF51-47D9-962F-9FDE6D1D3518}"/>
              </a:ext>
            </a:extLst>
          </p:cNvPr>
          <p:cNvSpPr>
            <a:spLocks noGrp="1"/>
          </p:cNvSpPr>
          <p:nvPr>
            <p:ph sz="half" idx="1"/>
          </p:nvPr>
        </p:nvSpPr>
        <p:spPr>
          <a:xfrm>
            <a:off x="1266825"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16862A-68DA-41BD-ADF0-E0EA8BBF58ED}"/>
              </a:ext>
            </a:extLst>
          </p:cNvPr>
          <p:cNvSpPr>
            <a:spLocks noGrp="1"/>
          </p:cNvSpPr>
          <p:nvPr>
            <p:ph sz="half" idx="2"/>
          </p:nvPr>
        </p:nvSpPr>
        <p:spPr>
          <a:xfrm>
            <a:off x="5229225"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EBEAA6A1-D4F2-4BCC-9B96-1C1D1FEF843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212A74B8-D321-4E9B-8C1A-A3A748DB76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a:extLst>
              <a:ext uri="{FF2B5EF4-FFF2-40B4-BE49-F238E27FC236}">
                <a16:creationId xmlns:a16="http://schemas.microsoft.com/office/drawing/2014/main" id="{32A9F166-7D2E-4DF1-8FDB-C9036DD8846E}"/>
              </a:ext>
            </a:extLst>
          </p:cNvPr>
          <p:cNvSpPr>
            <a:spLocks noGrp="1" noChangeArrowheads="1"/>
          </p:cNvSpPr>
          <p:nvPr>
            <p:ph type="sldNum" sz="quarter" idx="12"/>
          </p:nvPr>
        </p:nvSpPr>
        <p:spPr>
          <a:ln/>
        </p:spPr>
        <p:txBody>
          <a:bodyPr/>
          <a:lstStyle>
            <a:lvl1pPr>
              <a:defRPr/>
            </a:lvl1pPr>
          </a:lstStyle>
          <a:p>
            <a:pPr>
              <a:defRPr/>
            </a:pPr>
            <a:fld id="{B0AB8463-ADE0-4FEB-B291-DC5295484A59}" type="slidenum">
              <a:rPr lang="en-US" altLang="en-US"/>
              <a:pPr>
                <a:defRPr/>
              </a:pPr>
              <a:t>‹#›</a:t>
            </a:fld>
            <a:endParaRPr lang="en-US" altLang="en-US"/>
          </a:p>
        </p:txBody>
      </p:sp>
    </p:spTree>
    <p:extLst>
      <p:ext uri="{BB962C8B-B14F-4D97-AF65-F5344CB8AC3E}">
        <p14:creationId xmlns:p14="http://schemas.microsoft.com/office/powerpoint/2010/main" val="32993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99CA2-08D4-4D5A-AFF3-18181F66B98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779A6D-0565-447E-AE97-1790F5754B0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960BAD0-15AB-4DF9-B701-A516B1EE99A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56EE98-C1C3-46B5-A7E7-826D3A073BE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457326-07AF-4E67-9906-30BD0C20768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A6E2DD08-072C-4777-BE64-8BC766654C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9">
            <a:extLst>
              <a:ext uri="{FF2B5EF4-FFF2-40B4-BE49-F238E27FC236}">
                <a16:creationId xmlns:a16="http://schemas.microsoft.com/office/drawing/2014/main" id="{AD865E2D-BB24-49BE-877C-FBD88065159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0">
            <a:extLst>
              <a:ext uri="{FF2B5EF4-FFF2-40B4-BE49-F238E27FC236}">
                <a16:creationId xmlns:a16="http://schemas.microsoft.com/office/drawing/2014/main" id="{2404A413-BC3D-4477-82AB-B877FD5294FD}"/>
              </a:ext>
            </a:extLst>
          </p:cNvPr>
          <p:cNvSpPr>
            <a:spLocks noGrp="1" noChangeArrowheads="1"/>
          </p:cNvSpPr>
          <p:nvPr>
            <p:ph type="sldNum" sz="quarter" idx="12"/>
          </p:nvPr>
        </p:nvSpPr>
        <p:spPr>
          <a:ln/>
        </p:spPr>
        <p:txBody>
          <a:bodyPr/>
          <a:lstStyle>
            <a:lvl1pPr>
              <a:defRPr/>
            </a:lvl1pPr>
          </a:lstStyle>
          <a:p>
            <a:pPr>
              <a:defRPr/>
            </a:pPr>
            <a:fld id="{A3B41F27-C645-45B9-84DA-ACFE9FDAC1C9}" type="slidenum">
              <a:rPr lang="en-US" altLang="en-US"/>
              <a:pPr>
                <a:defRPr/>
              </a:pPr>
              <a:t>‹#›</a:t>
            </a:fld>
            <a:endParaRPr lang="en-US" altLang="en-US"/>
          </a:p>
        </p:txBody>
      </p:sp>
    </p:spTree>
    <p:extLst>
      <p:ext uri="{BB962C8B-B14F-4D97-AF65-F5344CB8AC3E}">
        <p14:creationId xmlns:p14="http://schemas.microsoft.com/office/powerpoint/2010/main" val="2070585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7BACC-35A5-4FBE-85CF-0BD2F8566CC5}"/>
              </a:ext>
            </a:extLst>
          </p:cNvPr>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20145663-FA8A-4F22-8601-E2891A157CB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9">
            <a:extLst>
              <a:ext uri="{FF2B5EF4-FFF2-40B4-BE49-F238E27FC236}">
                <a16:creationId xmlns:a16="http://schemas.microsoft.com/office/drawing/2014/main" id="{6DBF44E0-B448-4DF4-A4D7-ED095277E4B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D9DFDFAB-F628-4CBC-AF3E-A2A5591F4A21}"/>
              </a:ext>
            </a:extLst>
          </p:cNvPr>
          <p:cNvSpPr>
            <a:spLocks noGrp="1" noChangeArrowheads="1"/>
          </p:cNvSpPr>
          <p:nvPr>
            <p:ph type="sldNum" sz="quarter" idx="12"/>
          </p:nvPr>
        </p:nvSpPr>
        <p:spPr>
          <a:ln/>
        </p:spPr>
        <p:txBody>
          <a:bodyPr/>
          <a:lstStyle>
            <a:lvl1pPr>
              <a:defRPr/>
            </a:lvl1pPr>
          </a:lstStyle>
          <a:p>
            <a:pPr>
              <a:defRPr/>
            </a:pPr>
            <a:fld id="{F4DFCC00-E900-4B13-A61F-34D469E559AD}" type="slidenum">
              <a:rPr lang="en-US" altLang="en-US"/>
              <a:pPr>
                <a:defRPr/>
              </a:pPr>
              <a:t>‹#›</a:t>
            </a:fld>
            <a:endParaRPr lang="en-US" altLang="en-US"/>
          </a:p>
        </p:txBody>
      </p:sp>
    </p:spTree>
    <p:extLst>
      <p:ext uri="{BB962C8B-B14F-4D97-AF65-F5344CB8AC3E}">
        <p14:creationId xmlns:p14="http://schemas.microsoft.com/office/powerpoint/2010/main" val="424475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67EB62B1-B1E6-4175-A998-9FB673B6FA3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9">
            <a:extLst>
              <a:ext uri="{FF2B5EF4-FFF2-40B4-BE49-F238E27FC236}">
                <a16:creationId xmlns:a16="http://schemas.microsoft.com/office/drawing/2014/main" id="{0C656081-2287-4C8F-AC47-A6D76242E53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0">
            <a:extLst>
              <a:ext uri="{FF2B5EF4-FFF2-40B4-BE49-F238E27FC236}">
                <a16:creationId xmlns:a16="http://schemas.microsoft.com/office/drawing/2014/main" id="{C69D70D5-6FB8-4CEA-BD4B-1D94BDC3B5F0}"/>
              </a:ext>
            </a:extLst>
          </p:cNvPr>
          <p:cNvSpPr>
            <a:spLocks noGrp="1" noChangeArrowheads="1"/>
          </p:cNvSpPr>
          <p:nvPr>
            <p:ph type="sldNum" sz="quarter" idx="12"/>
          </p:nvPr>
        </p:nvSpPr>
        <p:spPr>
          <a:ln/>
        </p:spPr>
        <p:txBody>
          <a:bodyPr/>
          <a:lstStyle>
            <a:lvl1pPr>
              <a:defRPr/>
            </a:lvl1pPr>
          </a:lstStyle>
          <a:p>
            <a:pPr>
              <a:defRPr/>
            </a:pPr>
            <a:fld id="{A0124AAD-BE21-4263-B5F1-58A6CEE02A74}" type="slidenum">
              <a:rPr lang="en-US" altLang="en-US"/>
              <a:pPr>
                <a:defRPr/>
              </a:pPr>
              <a:t>‹#›</a:t>
            </a:fld>
            <a:endParaRPr lang="en-US" altLang="en-US"/>
          </a:p>
        </p:txBody>
      </p:sp>
    </p:spTree>
    <p:extLst>
      <p:ext uri="{BB962C8B-B14F-4D97-AF65-F5344CB8AC3E}">
        <p14:creationId xmlns:p14="http://schemas.microsoft.com/office/powerpoint/2010/main" val="257159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6C09B-5ACA-4E6E-AE8D-3C23B8B2685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7D6BE4-98A5-4A9E-9054-B2B8E84FECF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E21A32-C511-4B1E-8C0C-4191CCCC47A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8">
            <a:extLst>
              <a:ext uri="{FF2B5EF4-FFF2-40B4-BE49-F238E27FC236}">
                <a16:creationId xmlns:a16="http://schemas.microsoft.com/office/drawing/2014/main" id="{195550C6-65EB-4863-8370-74BE93AAA9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9D7E86D8-2FD4-4CC0-9DA6-06D3645AFA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a:extLst>
              <a:ext uri="{FF2B5EF4-FFF2-40B4-BE49-F238E27FC236}">
                <a16:creationId xmlns:a16="http://schemas.microsoft.com/office/drawing/2014/main" id="{7CDF1E17-5810-4955-8ACA-F989AB0A68C6}"/>
              </a:ext>
            </a:extLst>
          </p:cNvPr>
          <p:cNvSpPr>
            <a:spLocks noGrp="1" noChangeArrowheads="1"/>
          </p:cNvSpPr>
          <p:nvPr>
            <p:ph type="sldNum" sz="quarter" idx="12"/>
          </p:nvPr>
        </p:nvSpPr>
        <p:spPr>
          <a:ln/>
        </p:spPr>
        <p:txBody>
          <a:bodyPr/>
          <a:lstStyle>
            <a:lvl1pPr>
              <a:defRPr/>
            </a:lvl1pPr>
          </a:lstStyle>
          <a:p>
            <a:pPr>
              <a:defRPr/>
            </a:pPr>
            <a:fld id="{7C3F948E-B643-434D-87FA-6D5C9352F024}" type="slidenum">
              <a:rPr lang="en-US" altLang="en-US"/>
              <a:pPr>
                <a:defRPr/>
              </a:pPr>
              <a:t>‹#›</a:t>
            </a:fld>
            <a:endParaRPr lang="en-US" altLang="en-US"/>
          </a:p>
        </p:txBody>
      </p:sp>
    </p:spTree>
    <p:extLst>
      <p:ext uri="{BB962C8B-B14F-4D97-AF65-F5344CB8AC3E}">
        <p14:creationId xmlns:p14="http://schemas.microsoft.com/office/powerpoint/2010/main" val="757390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AA8AF-9FB2-4C4A-8B7F-954E7510E92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1CA939-EB0A-4A2C-AB8E-52DE3F9FA8D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4243145C-8DD4-4273-98BB-E37680998B0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8">
            <a:extLst>
              <a:ext uri="{FF2B5EF4-FFF2-40B4-BE49-F238E27FC236}">
                <a16:creationId xmlns:a16="http://schemas.microsoft.com/office/drawing/2014/main" id="{AEA221BB-84A1-4262-8680-62F5D086A8F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40F0C65C-EB14-491C-8264-A6AF0FE6712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a:extLst>
              <a:ext uri="{FF2B5EF4-FFF2-40B4-BE49-F238E27FC236}">
                <a16:creationId xmlns:a16="http://schemas.microsoft.com/office/drawing/2014/main" id="{DD05C50E-45C8-4DF6-8BF5-319A3877B7C5}"/>
              </a:ext>
            </a:extLst>
          </p:cNvPr>
          <p:cNvSpPr>
            <a:spLocks noGrp="1" noChangeArrowheads="1"/>
          </p:cNvSpPr>
          <p:nvPr>
            <p:ph type="sldNum" sz="quarter" idx="12"/>
          </p:nvPr>
        </p:nvSpPr>
        <p:spPr>
          <a:ln/>
        </p:spPr>
        <p:txBody>
          <a:bodyPr/>
          <a:lstStyle>
            <a:lvl1pPr>
              <a:defRPr/>
            </a:lvl1pPr>
          </a:lstStyle>
          <a:p>
            <a:pPr>
              <a:defRPr/>
            </a:pPr>
            <a:fld id="{C8319DDA-6523-462F-A59F-EAA79ED46BAD}" type="slidenum">
              <a:rPr lang="en-US" altLang="en-US"/>
              <a:pPr>
                <a:defRPr/>
              </a:pPr>
              <a:t>‹#›</a:t>
            </a:fld>
            <a:endParaRPr lang="en-US" altLang="en-US"/>
          </a:p>
        </p:txBody>
      </p:sp>
    </p:spTree>
    <p:extLst>
      <p:ext uri="{BB962C8B-B14F-4D97-AF65-F5344CB8AC3E}">
        <p14:creationId xmlns:p14="http://schemas.microsoft.com/office/powerpoint/2010/main" val="423931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2D76F45A-CFB0-478B-9321-112704501C61}"/>
              </a:ext>
            </a:extLst>
          </p:cNvPr>
          <p:cNvGrpSpPr>
            <a:grpSpLocks/>
          </p:cNvGrpSpPr>
          <p:nvPr/>
        </p:nvGrpSpPr>
        <p:grpSpPr bwMode="auto">
          <a:xfrm>
            <a:off x="0" y="0"/>
            <a:ext cx="9144000" cy="6858000"/>
            <a:chOff x="0" y="0"/>
            <a:chExt cx="5760" cy="4320"/>
          </a:xfrm>
        </p:grpSpPr>
        <p:sp>
          <p:nvSpPr>
            <p:cNvPr id="1032" name="Rectangle 3">
              <a:extLst>
                <a:ext uri="{FF2B5EF4-FFF2-40B4-BE49-F238E27FC236}">
                  <a16:creationId xmlns:a16="http://schemas.microsoft.com/office/drawing/2014/main" id="{7CD4F4D1-2736-49C2-BD1A-A8A1D4A7F4C3}"/>
                </a:ext>
              </a:extLst>
            </p:cNvPr>
            <p:cNvSpPr>
              <a:spLocks noChangeArrowheads="1"/>
            </p:cNvSpPr>
            <p:nvPr/>
          </p:nvSpPr>
          <p:spPr bwMode="blackGray">
            <a:xfrm>
              <a:off x="1008" y="0"/>
              <a:ext cx="4752"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1033" name="Rectangle 4">
              <a:extLst>
                <a:ext uri="{FF2B5EF4-FFF2-40B4-BE49-F238E27FC236}">
                  <a16:creationId xmlns:a16="http://schemas.microsoft.com/office/drawing/2014/main" id="{DDBB0CA0-7152-4F28-B71B-6225CDDDF0CC}"/>
                </a:ext>
              </a:extLst>
            </p:cNvPr>
            <p:cNvSpPr>
              <a:spLocks noChangeArrowheads="1"/>
            </p:cNvSpPr>
            <p:nvPr/>
          </p:nvSpPr>
          <p:spPr bwMode="ltGray">
            <a:xfrm>
              <a:off x="0" y="0"/>
              <a:ext cx="1008" cy="432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en-US" altLang="en-US" sz="2400">
                <a:solidFill>
                  <a:schemeClr val="tx2"/>
                </a:solidFill>
              </a:endParaRPr>
            </a:p>
          </p:txBody>
        </p:sp>
        <p:sp>
          <p:nvSpPr>
            <p:cNvPr id="1034" name="Freeform 5">
              <a:extLst>
                <a:ext uri="{FF2B5EF4-FFF2-40B4-BE49-F238E27FC236}">
                  <a16:creationId xmlns:a16="http://schemas.microsoft.com/office/drawing/2014/main" id="{914036A7-EC71-42D5-9342-038B8F67758B}"/>
                </a:ext>
              </a:extLst>
            </p:cNvPr>
            <p:cNvSpPr>
              <a:spLocks/>
            </p:cNvSpPr>
            <p:nvPr/>
          </p:nvSpPr>
          <p:spPr bwMode="ltGray">
            <a:xfrm>
              <a:off x="0" y="0"/>
              <a:ext cx="5760" cy="1200"/>
            </a:xfrm>
            <a:custGeom>
              <a:avLst/>
              <a:gdLst>
                <a:gd name="T0" fmla="*/ 0 w 5760"/>
                <a:gd name="T1" fmla="*/ 0 h 1200"/>
                <a:gd name="T2" fmla="*/ 1008 w 5760"/>
                <a:gd name="T3" fmla="*/ 1200 h 1200"/>
                <a:gd name="T4" fmla="*/ 5760 w 5760"/>
                <a:gd name="T5" fmla="*/ 336 h 1200"/>
                <a:gd name="T6" fmla="*/ 5760 w 5760"/>
                <a:gd name="T7" fmla="*/ 0 h 1200"/>
                <a:gd name="T8" fmla="*/ 0 w 5760"/>
                <a:gd name="T9" fmla="*/ 0 h 1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 h="1200">
                  <a:moveTo>
                    <a:pt x="0" y="0"/>
                  </a:moveTo>
                  <a:lnTo>
                    <a:pt x="1008" y="1200"/>
                  </a:lnTo>
                  <a:lnTo>
                    <a:pt x="5760" y="336"/>
                  </a:lnTo>
                  <a:lnTo>
                    <a:pt x="5760"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1027" name="Rectangle 6">
            <a:extLst>
              <a:ext uri="{FF2B5EF4-FFF2-40B4-BE49-F238E27FC236}">
                <a16:creationId xmlns:a16="http://schemas.microsoft.com/office/drawing/2014/main" id="{08D5E147-A98B-47CC-A0F3-64794687C8A5}"/>
              </a:ext>
            </a:extLst>
          </p:cNvPr>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5C09CB82-26CD-4304-9221-58937788BD95}"/>
              </a:ext>
            </a:extLst>
          </p:cNvPr>
          <p:cNvSpPr>
            <a:spLocks noGrp="1" noChangeArrowheads="1"/>
          </p:cNvSpPr>
          <p:nvPr>
            <p:ph type="body" idx="1"/>
          </p:nvPr>
        </p:nvSpPr>
        <p:spPr bwMode="auto">
          <a:xfrm>
            <a:off x="1266825"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6" name="Rectangle 8">
            <a:extLst>
              <a:ext uri="{FF2B5EF4-FFF2-40B4-BE49-F238E27FC236}">
                <a16:creationId xmlns:a16="http://schemas.microsoft.com/office/drawing/2014/main" id="{3379D0CB-BF03-4EF3-97F5-02645CBD9504}"/>
              </a:ext>
            </a:extLst>
          </p:cNvPr>
          <p:cNvSpPr>
            <a:spLocks noGrp="1" noChangeArrowheads="1"/>
          </p:cNvSpPr>
          <p:nvPr>
            <p:ph type="dt" sz="half" idx="2"/>
          </p:nvPr>
        </p:nvSpPr>
        <p:spPr bwMode="auto">
          <a:xfrm>
            <a:off x="16002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chemeClr val="folHlink"/>
                </a:solidFill>
                <a:latin typeface="+mn-lt"/>
              </a:defRPr>
            </a:lvl1pPr>
          </a:lstStyle>
          <a:p>
            <a:pPr>
              <a:defRPr/>
            </a:pPr>
            <a:endParaRPr lang="en-US" altLang="en-US"/>
          </a:p>
        </p:txBody>
      </p:sp>
      <p:sp>
        <p:nvSpPr>
          <p:cNvPr id="7177" name="Rectangle 9">
            <a:extLst>
              <a:ext uri="{FF2B5EF4-FFF2-40B4-BE49-F238E27FC236}">
                <a16:creationId xmlns:a16="http://schemas.microsoft.com/office/drawing/2014/main" id="{99CD06B0-2E71-48F2-A085-BD9B2E82155C}"/>
              </a:ext>
            </a:extLst>
          </p:cNvPr>
          <p:cNvSpPr>
            <a:spLocks noGrp="1" noChangeArrowheads="1"/>
          </p:cNvSpPr>
          <p:nvPr>
            <p:ph type="ftr" sz="quarter" idx="3"/>
          </p:nvPr>
        </p:nvSpPr>
        <p:spPr bwMode="auto">
          <a:xfrm>
            <a:off x="3886200" y="64008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chemeClr val="folHlink"/>
                </a:solidFill>
                <a:latin typeface="+mn-lt"/>
              </a:defRPr>
            </a:lvl1pPr>
          </a:lstStyle>
          <a:p>
            <a:pPr>
              <a:defRPr/>
            </a:pPr>
            <a:endParaRPr lang="en-US" altLang="en-US"/>
          </a:p>
        </p:txBody>
      </p:sp>
      <p:sp>
        <p:nvSpPr>
          <p:cNvPr id="7178" name="Rectangle 10">
            <a:extLst>
              <a:ext uri="{FF2B5EF4-FFF2-40B4-BE49-F238E27FC236}">
                <a16:creationId xmlns:a16="http://schemas.microsoft.com/office/drawing/2014/main" id="{9FB3EC3E-8E94-4CDE-979B-7958D387C75E}"/>
              </a:ext>
            </a:extLst>
          </p:cNvPr>
          <p:cNvSpPr>
            <a:spLocks noGrp="1" noChangeArrowheads="1"/>
          </p:cNvSpPr>
          <p:nvPr>
            <p:ph type="sldNum" sz="quarter" idx="4"/>
          </p:nvPr>
        </p:nvSpPr>
        <p:spPr bwMode="auto">
          <a:xfrm>
            <a:off x="71628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smtClean="0">
                <a:solidFill>
                  <a:schemeClr val="folHlink"/>
                </a:solidFill>
                <a:latin typeface="+mn-lt"/>
              </a:defRPr>
            </a:lvl1pPr>
          </a:lstStyle>
          <a:p>
            <a:pPr>
              <a:defRPr/>
            </a:pPr>
            <a:fld id="{D0D2158C-8578-4391-8919-190A09AE996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kumimoji="1" sz="4400" kern="12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anose="020B0604030504040204" pitchFamily="34" charset="0"/>
        </a:defRPr>
      </a:lvl2pPr>
      <a:lvl3pPr algn="l" rtl="0" eaLnBrk="0" fontAlgn="base" hangingPunct="0">
        <a:spcBef>
          <a:spcPct val="0"/>
        </a:spcBef>
        <a:spcAft>
          <a:spcPct val="0"/>
        </a:spcAft>
        <a:defRPr kumimoji="1" sz="4400">
          <a:solidFill>
            <a:schemeClr val="tx2"/>
          </a:solidFill>
          <a:latin typeface="Tahoma" panose="020B0604030504040204" pitchFamily="34" charset="0"/>
        </a:defRPr>
      </a:lvl3pPr>
      <a:lvl4pPr algn="l" rtl="0" eaLnBrk="0" fontAlgn="base" hangingPunct="0">
        <a:spcBef>
          <a:spcPct val="0"/>
        </a:spcBef>
        <a:spcAft>
          <a:spcPct val="0"/>
        </a:spcAft>
        <a:defRPr kumimoji="1" sz="4400">
          <a:solidFill>
            <a:schemeClr val="tx2"/>
          </a:solidFill>
          <a:latin typeface="Tahoma" panose="020B0604030504040204" pitchFamily="34" charset="0"/>
        </a:defRPr>
      </a:lvl4pPr>
      <a:lvl5pPr algn="l" rtl="0" eaLnBrk="0" fontAlgn="base" hangingPunct="0">
        <a:spcBef>
          <a:spcPct val="0"/>
        </a:spcBef>
        <a:spcAft>
          <a:spcPct val="0"/>
        </a:spcAft>
        <a:defRPr kumimoji="1" sz="4400">
          <a:solidFill>
            <a:schemeClr val="tx2"/>
          </a:solidFill>
          <a:latin typeface="Tahoma" panose="020B0604030504040204" pitchFamily="34" charset="0"/>
        </a:defRPr>
      </a:lvl5pPr>
      <a:lvl6pPr marL="457200" algn="l" rtl="0" eaLnBrk="0" fontAlgn="base" hangingPunct="0">
        <a:spcBef>
          <a:spcPct val="0"/>
        </a:spcBef>
        <a:spcAft>
          <a:spcPct val="0"/>
        </a:spcAft>
        <a:defRPr kumimoji="1" sz="4400">
          <a:solidFill>
            <a:schemeClr val="tx2"/>
          </a:solidFill>
          <a:latin typeface="Tahoma" panose="020B0604030504040204" pitchFamily="34" charset="0"/>
        </a:defRPr>
      </a:lvl6pPr>
      <a:lvl7pPr marL="914400" algn="l" rtl="0" eaLnBrk="0" fontAlgn="base" hangingPunct="0">
        <a:spcBef>
          <a:spcPct val="0"/>
        </a:spcBef>
        <a:spcAft>
          <a:spcPct val="0"/>
        </a:spcAft>
        <a:defRPr kumimoji="1" sz="4400">
          <a:solidFill>
            <a:schemeClr val="tx2"/>
          </a:solidFill>
          <a:latin typeface="Tahoma" panose="020B0604030504040204" pitchFamily="34" charset="0"/>
        </a:defRPr>
      </a:lvl7pPr>
      <a:lvl8pPr marL="1371600" algn="l" rtl="0" eaLnBrk="0" fontAlgn="base" hangingPunct="0">
        <a:spcBef>
          <a:spcPct val="0"/>
        </a:spcBef>
        <a:spcAft>
          <a:spcPct val="0"/>
        </a:spcAft>
        <a:defRPr kumimoji="1" sz="4400">
          <a:solidFill>
            <a:schemeClr val="tx2"/>
          </a:solidFill>
          <a:latin typeface="Tahoma" panose="020B0604030504040204" pitchFamily="34" charset="0"/>
        </a:defRPr>
      </a:lvl8pPr>
      <a:lvl9pPr marL="1828800" algn="l" rtl="0" eaLnBrk="0" fontAlgn="base" hangingPunct="0">
        <a:spcBef>
          <a:spcPct val="0"/>
        </a:spcBef>
        <a:spcAft>
          <a:spcPct val="0"/>
        </a:spcAft>
        <a:defRPr kumimoji="1"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tricia.anderson@ct.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sde.ct.gov/sd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nsttac.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41A50AB6-6536-43BA-9CA3-C17EDD7E97A5}"/>
              </a:ext>
            </a:extLst>
          </p:cNvPr>
          <p:cNvSpPr>
            <a:spLocks noGrp="1" noChangeArrowheads="1"/>
          </p:cNvSpPr>
          <p:nvPr>
            <p:ph type="ctrTitle"/>
          </p:nvPr>
        </p:nvSpPr>
        <p:spPr>
          <a:xfrm>
            <a:off x="990600" y="609600"/>
            <a:ext cx="7772400" cy="1447800"/>
          </a:xfrm>
        </p:spPr>
        <p:txBody>
          <a:bodyPr/>
          <a:lstStyle/>
          <a:p>
            <a:r>
              <a:rPr lang="en-US" altLang="en-US" b="1">
                <a:latin typeface="Garamond" panose="02020404030301010803" pitchFamily="18" charset="0"/>
              </a:rPr>
              <a:t>Writing Post-School Outcome Goal Statements</a:t>
            </a:r>
          </a:p>
        </p:txBody>
      </p:sp>
      <p:sp>
        <p:nvSpPr>
          <p:cNvPr id="4099" name="Rectangle 8">
            <a:extLst>
              <a:ext uri="{FF2B5EF4-FFF2-40B4-BE49-F238E27FC236}">
                <a16:creationId xmlns:a16="http://schemas.microsoft.com/office/drawing/2014/main" id="{9D7F8958-578F-46CE-8552-AE4EF48B8261}"/>
              </a:ext>
            </a:extLst>
          </p:cNvPr>
          <p:cNvSpPr>
            <a:spLocks noGrp="1" noChangeArrowheads="1"/>
          </p:cNvSpPr>
          <p:nvPr>
            <p:ph type="subTitle" idx="1"/>
          </p:nvPr>
        </p:nvSpPr>
        <p:spPr>
          <a:xfrm>
            <a:off x="2209800" y="3962400"/>
            <a:ext cx="6400800" cy="2209800"/>
          </a:xfrm>
        </p:spPr>
        <p:txBody>
          <a:bodyPr/>
          <a:lstStyle/>
          <a:p>
            <a:pPr>
              <a:lnSpc>
                <a:spcPct val="80000"/>
              </a:lnSpc>
            </a:pPr>
            <a:r>
              <a:rPr lang="en-US" altLang="en-US" sz="2400" b="1">
                <a:latin typeface="Garamond" panose="02020404030301010803" pitchFamily="18" charset="0"/>
              </a:rPr>
              <a:t>Patricia L. Anderson, Ph.D.</a:t>
            </a:r>
          </a:p>
          <a:p>
            <a:pPr>
              <a:lnSpc>
                <a:spcPct val="80000"/>
              </a:lnSpc>
            </a:pPr>
            <a:r>
              <a:rPr lang="en-US" altLang="en-US" sz="2400" b="1">
                <a:latin typeface="Garamond" panose="02020404030301010803" pitchFamily="18" charset="0"/>
              </a:rPr>
              <a:t>CT State Department of Education</a:t>
            </a:r>
          </a:p>
          <a:p>
            <a:pPr>
              <a:lnSpc>
                <a:spcPct val="80000"/>
              </a:lnSpc>
            </a:pPr>
            <a:r>
              <a:rPr lang="en-US" altLang="en-US" sz="2400" b="1">
                <a:latin typeface="Garamond" panose="02020404030301010803" pitchFamily="18" charset="0"/>
              </a:rPr>
              <a:t>Bureau of Special Education</a:t>
            </a:r>
          </a:p>
          <a:p>
            <a:pPr>
              <a:lnSpc>
                <a:spcPct val="80000"/>
              </a:lnSpc>
            </a:pPr>
            <a:r>
              <a:rPr lang="en-US" altLang="en-US" sz="2400" b="1">
                <a:latin typeface="Garamond" panose="02020404030301010803" pitchFamily="18" charset="0"/>
              </a:rPr>
              <a:t>860-713-6923</a:t>
            </a:r>
          </a:p>
          <a:p>
            <a:pPr>
              <a:lnSpc>
                <a:spcPct val="80000"/>
              </a:lnSpc>
            </a:pPr>
            <a:r>
              <a:rPr lang="en-US" altLang="en-US" sz="2400" b="1">
                <a:solidFill>
                  <a:srgbClr val="9900CC"/>
                </a:solidFill>
                <a:latin typeface="Garamond" panose="02020404030301010803" pitchFamily="18" charset="0"/>
                <a:hlinkClick r:id="rId3"/>
              </a:rPr>
              <a:t>patricia.anderson@ct.gov</a:t>
            </a:r>
            <a:endParaRPr lang="en-US" altLang="en-US" sz="2400" b="1">
              <a:solidFill>
                <a:srgbClr val="9900CC"/>
              </a:solidFill>
              <a:latin typeface="Garamond" panose="02020404030301010803" pitchFamily="18" charset="0"/>
            </a:endParaRPr>
          </a:p>
          <a:p>
            <a:pPr>
              <a:lnSpc>
                <a:spcPct val="80000"/>
              </a:lnSpc>
            </a:pPr>
            <a:r>
              <a:rPr lang="en-US" altLang="en-US" sz="2400" b="1">
                <a:solidFill>
                  <a:srgbClr val="9900CC"/>
                </a:solidFill>
                <a:hlinkClick r:id="rId4"/>
              </a:rPr>
              <a:t>http://www.sde.ct.gov/sde</a:t>
            </a:r>
            <a:r>
              <a:rPr lang="en-US" altLang="en-US" sz="240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a:extLst>
              <a:ext uri="{FF2B5EF4-FFF2-40B4-BE49-F238E27FC236}">
                <a16:creationId xmlns:a16="http://schemas.microsoft.com/office/drawing/2014/main" id="{3B566132-C661-4A64-BC87-FD6439523A5C}"/>
              </a:ext>
            </a:extLst>
          </p:cNvPr>
          <p:cNvSpPr>
            <a:spLocks noGrp="1" noChangeArrowheads="1"/>
          </p:cNvSpPr>
          <p:nvPr>
            <p:ph type="title"/>
          </p:nvPr>
        </p:nvSpPr>
        <p:spPr>
          <a:xfrm>
            <a:off x="1371600" y="152400"/>
            <a:ext cx="7086600" cy="1143000"/>
          </a:xfrm>
        </p:spPr>
        <p:txBody>
          <a:bodyPr/>
          <a:lstStyle/>
          <a:p>
            <a:pPr>
              <a:lnSpc>
                <a:spcPct val="90000"/>
              </a:lnSpc>
            </a:pPr>
            <a:r>
              <a:rPr lang="en-US" altLang="en-US" sz="4000" b="1">
                <a:latin typeface="Garamond" panose="02020404030301010803" pitchFamily="18" charset="0"/>
              </a:rPr>
              <a:t>Post-School Outcome Goal Statements</a:t>
            </a:r>
          </a:p>
        </p:txBody>
      </p:sp>
      <p:sp>
        <p:nvSpPr>
          <p:cNvPr id="22531" name="Rectangle 3">
            <a:extLst>
              <a:ext uri="{FF2B5EF4-FFF2-40B4-BE49-F238E27FC236}">
                <a16:creationId xmlns:a16="http://schemas.microsoft.com/office/drawing/2014/main" id="{E511E0B1-F1A1-4842-A0CD-0E8CA92D7C64}"/>
              </a:ext>
            </a:extLst>
          </p:cNvPr>
          <p:cNvSpPr>
            <a:spLocks noGrp="1" noChangeArrowheads="1"/>
          </p:cNvSpPr>
          <p:nvPr>
            <p:ph type="body" idx="1"/>
          </p:nvPr>
        </p:nvSpPr>
        <p:spPr>
          <a:xfrm>
            <a:off x="1066800" y="1981200"/>
            <a:ext cx="7848600" cy="4876800"/>
          </a:xfrm>
        </p:spPr>
        <p:txBody>
          <a:bodyPr lIns="54864" tIns="91440"/>
          <a:lstStyle/>
          <a:p>
            <a:pPr marL="508000" indent="-444500"/>
            <a:r>
              <a:rPr lang="en-US" altLang="en-US" sz="2800" b="1">
                <a:latin typeface="Garamond" panose="02020404030301010803" pitchFamily="18" charset="0"/>
              </a:rPr>
              <a:t>After graduation, Jason will enroll in a 4-year college degree program of his choice, </a:t>
            </a:r>
            <a:r>
              <a:rPr lang="en-US" altLang="en-US" sz="2800" b="1" i="1">
                <a:latin typeface="Garamond" panose="02020404030301010803" pitchFamily="18" charset="0"/>
              </a:rPr>
              <a:t>majoring in the field of mathematics</a:t>
            </a:r>
            <a:r>
              <a:rPr lang="en-US" altLang="en-US" sz="2800" b="1">
                <a:latin typeface="Garamond" panose="02020404030301010803" pitchFamily="18" charset="0"/>
              </a:rPr>
              <a:t>. </a:t>
            </a:r>
          </a:p>
          <a:p>
            <a:pPr marL="508000" indent="-444500">
              <a:buFontTx/>
              <a:buNone/>
            </a:pPr>
            <a:endParaRPr lang="en-US" altLang="en-US" sz="2000" b="1">
              <a:latin typeface="Garamond" panose="02020404030301010803" pitchFamily="18" charset="0"/>
            </a:endParaRPr>
          </a:p>
          <a:p>
            <a:pPr marL="508000" indent="-444500">
              <a:lnSpc>
                <a:spcPct val="90000"/>
              </a:lnSpc>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Participation in </a:t>
            </a:r>
            <a:r>
              <a:rPr lang="en-US" altLang="en-US" sz="2400" b="1">
                <a:solidFill>
                  <a:srgbClr val="9900CC"/>
                </a:solidFill>
                <a:latin typeface="Garamond" panose="02020404030301010803" pitchFamily="18" charset="0"/>
                <a:cs typeface="Times New Roman" panose="02020603050405020304" pitchFamily="18" charset="0"/>
              </a:rPr>
              <a:t>postsecondary education</a:t>
            </a:r>
            <a:r>
              <a:rPr lang="en-US" altLang="en-US" sz="2400" b="1">
                <a:solidFill>
                  <a:schemeClr val="accent1"/>
                </a:solidFill>
                <a:latin typeface="Garamond" panose="02020404030301010803" pitchFamily="18" charset="0"/>
                <a:cs typeface="Times New Roman" panose="02020603050405020304" pitchFamily="18" charset="0"/>
              </a:rPr>
              <a:t> </a:t>
            </a:r>
            <a:r>
              <a:rPr lang="en-US" altLang="en-US" sz="2400" b="1">
                <a:solidFill>
                  <a:srgbClr val="000000"/>
                </a:solidFill>
                <a:latin typeface="Garamond" panose="02020404030301010803" pitchFamily="18" charset="0"/>
                <a:cs typeface="Times New Roman" panose="02020603050405020304" pitchFamily="18" charset="0"/>
              </a:rPr>
              <a:t>is the focus of this post-school outcome goal statement. </a:t>
            </a:r>
          </a:p>
          <a:p>
            <a:pPr marL="508000" indent="-444500">
              <a:lnSpc>
                <a:spcPct val="90000"/>
              </a:lnSpc>
              <a:buFont typeface="Wingdings" panose="05000000000000000000" pitchFamily="2" charset="2"/>
              <a:buNone/>
            </a:pPr>
            <a:endParaRPr lang="en-US" altLang="en-US" sz="1600" b="1">
              <a:solidFill>
                <a:srgbClr val="000000"/>
              </a:solidFill>
              <a:latin typeface="Garamond" panose="02020404030301010803" pitchFamily="18" charset="0"/>
              <a:cs typeface="Times New Roman" panose="02020603050405020304" pitchFamily="18" charset="0"/>
            </a:endParaRPr>
          </a:p>
          <a:p>
            <a:pPr marL="508000" indent="-444500">
              <a:lnSpc>
                <a:spcPct val="90000"/>
              </a:lnSpc>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Enrollment at a 4-year college can be observed.</a:t>
            </a:r>
          </a:p>
          <a:p>
            <a:pPr marL="508000" indent="-444500">
              <a:lnSpc>
                <a:spcPct val="90000"/>
              </a:lnSpc>
              <a:buFont typeface="Wingdings" panose="05000000000000000000" pitchFamily="2" charset="2"/>
              <a:buNone/>
            </a:pPr>
            <a:r>
              <a:rPr lang="en-US" altLang="en-US" sz="1600" b="1">
                <a:solidFill>
                  <a:srgbClr val="000000"/>
                </a:solidFill>
                <a:latin typeface="Garamond" panose="02020404030301010803" pitchFamily="18" charset="0"/>
                <a:cs typeface="Times New Roman" panose="02020603050405020304" pitchFamily="18" charset="0"/>
              </a:rPr>
              <a:t> </a:t>
            </a:r>
          </a:p>
          <a:p>
            <a:pPr marL="508000" indent="-444500">
              <a:lnSpc>
                <a:spcPct val="90000"/>
              </a:lnSpc>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Enrollment at a 4-year college occurs after graduation and it is stated that this goal will occur after graduation.</a:t>
            </a:r>
            <a:r>
              <a:rPr lang="en-US" altLang="en-US" sz="2400" b="1">
                <a:solidFill>
                  <a:srgbClr val="000000"/>
                </a:solidFill>
                <a:cs typeface="Times New Roman" panose="02020603050405020304" pitchFamily="18" charset="0"/>
              </a:rPr>
              <a:t> </a:t>
            </a:r>
          </a:p>
          <a:p>
            <a:pPr marL="508000" indent="-444500">
              <a:lnSpc>
                <a:spcPct val="90000"/>
              </a:lnSpc>
              <a:buFontTx/>
              <a:buNone/>
            </a:pPr>
            <a:endParaRPr lang="en-US" altLang="en-US" sz="24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4C308589-11E9-425E-AEFD-80CBDEDF3523}"/>
              </a:ext>
            </a:extLst>
          </p:cNvPr>
          <p:cNvSpPr>
            <a:spLocks noGrp="1" noChangeArrowheads="1"/>
          </p:cNvSpPr>
          <p:nvPr>
            <p:ph type="title"/>
          </p:nvPr>
        </p:nvSpPr>
        <p:spPr>
          <a:xfrm>
            <a:off x="1371600" y="152400"/>
            <a:ext cx="7086600" cy="1143000"/>
          </a:xfrm>
        </p:spPr>
        <p:txBody>
          <a:bodyPr/>
          <a:lstStyle/>
          <a:p>
            <a:pPr>
              <a:lnSpc>
                <a:spcPct val="90000"/>
              </a:lnSpc>
            </a:pPr>
            <a:r>
              <a:rPr lang="en-US" altLang="en-US" sz="4000" b="1">
                <a:latin typeface="Garamond" panose="02020404030301010803" pitchFamily="18" charset="0"/>
              </a:rPr>
              <a:t>Post-School Outcome Goal Statements</a:t>
            </a:r>
          </a:p>
        </p:txBody>
      </p:sp>
      <p:sp>
        <p:nvSpPr>
          <p:cNvPr id="24579" name="Rectangle 3">
            <a:extLst>
              <a:ext uri="{FF2B5EF4-FFF2-40B4-BE49-F238E27FC236}">
                <a16:creationId xmlns:a16="http://schemas.microsoft.com/office/drawing/2014/main" id="{F5063F46-4AEB-4173-8F83-1C3CAAE1F012}"/>
              </a:ext>
            </a:extLst>
          </p:cNvPr>
          <p:cNvSpPr>
            <a:spLocks noGrp="1" noChangeArrowheads="1"/>
          </p:cNvSpPr>
          <p:nvPr>
            <p:ph type="body" idx="1"/>
          </p:nvPr>
        </p:nvSpPr>
        <p:spPr>
          <a:xfrm>
            <a:off x="762000" y="1828800"/>
            <a:ext cx="8229600" cy="4876800"/>
          </a:xfrm>
        </p:spPr>
        <p:txBody>
          <a:bodyPr lIns="54864" tIns="91440"/>
          <a:lstStyle/>
          <a:p>
            <a:pPr marL="920750" indent="-500063"/>
            <a:r>
              <a:rPr lang="en-US" altLang="en-US" sz="2800" b="1">
                <a:latin typeface="Garamond" panose="02020404030301010803" pitchFamily="18" charset="0"/>
              </a:rPr>
              <a:t>Upon completion of high school, Ted will enroll in the general Associates Degree program at the local community college in September of 2008. </a:t>
            </a:r>
          </a:p>
          <a:p>
            <a:pPr marL="920750" indent="-500063">
              <a:lnSpc>
                <a:spcPct val="90000"/>
              </a:lnSpc>
              <a:buFontTx/>
              <a:buNone/>
            </a:pPr>
            <a:endParaRPr lang="en-US" altLang="en-US" sz="2400" b="1">
              <a:latin typeface="Garamond" panose="02020404030301010803" pitchFamily="18" charset="0"/>
            </a:endParaRPr>
          </a:p>
          <a:p>
            <a:pPr marL="920750" indent="-500063">
              <a:lnSpc>
                <a:spcPct val="90000"/>
              </a:lnSpc>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Participation in </a:t>
            </a:r>
            <a:r>
              <a:rPr lang="en-US" altLang="en-US" sz="2400" b="1">
                <a:solidFill>
                  <a:srgbClr val="9900CC"/>
                </a:solidFill>
                <a:latin typeface="Garamond" panose="02020404030301010803" pitchFamily="18" charset="0"/>
                <a:cs typeface="Times New Roman" panose="02020603050405020304" pitchFamily="18" charset="0"/>
              </a:rPr>
              <a:t>postsecondary education</a:t>
            </a:r>
            <a:r>
              <a:rPr lang="en-US" altLang="en-US" sz="2400" b="1">
                <a:solidFill>
                  <a:srgbClr val="000000"/>
                </a:solidFill>
                <a:latin typeface="Garamond" panose="02020404030301010803" pitchFamily="18" charset="0"/>
                <a:cs typeface="Times New Roman" panose="02020603050405020304" pitchFamily="18" charset="0"/>
              </a:rPr>
              <a:t> is the focus  of this post-school outcome goal statement. </a:t>
            </a:r>
          </a:p>
          <a:p>
            <a:pPr marL="920750" indent="-500063">
              <a:lnSpc>
                <a:spcPct val="90000"/>
              </a:lnSpc>
              <a:buFont typeface="Wingdings" panose="05000000000000000000" pitchFamily="2" charset="2"/>
              <a:buNone/>
            </a:pPr>
            <a:endParaRPr lang="en-US" altLang="en-US" sz="1000" b="1">
              <a:solidFill>
                <a:srgbClr val="000000"/>
              </a:solidFill>
              <a:latin typeface="Garamond" panose="02020404030301010803" pitchFamily="18" charset="0"/>
              <a:cs typeface="Times New Roman" panose="02020603050405020304" pitchFamily="18" charset="0"/>
            </a:endParaRPr>
          </a:p>
          <a:p>
            <a:pPr marL="920750" indent="-500063">
              <a:lnSpc>
                <a:spcPct val="90000"/>
              </a:lnSpc>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Enrollment at a community college can be observed,  as in Ted enrolls in courses or he does not.</a:t>
            </a:r>
          </a:p>
          <a:p>
            <a:pPr marL="920750" indent="-500063">
              <a:lnSpc>
                <a:spcPct val="90000"/>
              </a:lnSpc>
              <a:buFont typeface="Wingdings" panose="05000000000000000000" pitchFamily="2" charset="2"/>
              <a:buNone/>
            </a:pPr>
            <a:r>
              <a:rPr lang="en-US" altLang="en-US" sz="1000" b="1">
                <a:solidFill>
                  <a:srgbClr val="000000"/>
                </a:solidFill>
                <a:latin typeface="Garamond" panose="02020404030301010803" pitchFamily="18" charset="0"/>
                <a:cs typeface="Times New Roman" panose="02020603050405020304" pitchFamily="18" charset="0"/>
              </a:rPr>
              <a:t> </a:t>
            </a:r>
          </a:p>
          <a:p>
            <a:pPr marL="920750" indent="-500063">
              <a:lnSpc>
                <a:spcPct val="90000"/>
              </a:lnSpc>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Enrollment at a community college occurs after graduation.</a:t>
            </a:r>
            <a:r>
              <a:rPr lang="en-US" altLang="en-US" sz="2800" b="1">
                <a:solidFill>
                  <a:srgbClr val="000000"/>
                </a:solidFill>
                <a:latin typeface="Garamond" panose="02020404030301010803" pitchFamily="18" charset="0"/>
                <a:cs typeface="Times New Roman" panose="02020603050405020304" pitchFamily="18" charset="0"/>
              </a:rPr>
              <a:t> </a:t>
            </a:r>
            <a:endParaRPr lang="en-US" altLang="en-US" sz="24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BADCE119-76D0-4AFC-AA8F-FF1428CD98EB}"/>
              </a:ext>
            </a:extLst>
          </p:cNvPr>
          <p:cNvSpPr>
            <a:spLocks noGrp="1" noChangeArrowheads="1"/>
          </p:cNvSpPr>
          <p:nvPr>
            <p:ph type="title"/>
          </p:nvPr>
        </p:nvSpPr>
        <p:spPr>
          <a:xfrm>
            <a:off x="1600200" y="152400"/>
            <a:ext cx="7772400" cy="1143000"/>
          </a:xfrm>
        </p:spPr>
        <p:txBody>
          <a:bodyPr/>
          <a:lstStyle/>
          <a:p>
            <a:pPr>
              <a:lnSpc>
                <a:spcPct val="90000"/>
              </a:lnSpc>
            </a:pPr>
            <a:r>
              <a:rPr lang="en-US" altLang="en-US" sz="4000" b="1">
                <a:latin typeface="Garamond" panose="02020404030301010803" pitchFamily="18" charset="0"/>
              </a:rPr>
              <a:t>Post-School Outcome Goal Statements</a:t>
            </a:r>
          </a:p>
        </p:txBody>
      </p:sp>
      <p:sp>
        <p:nvSpPr>
          <p:cNvPr id="26627" name="Rectangle 3">
            <a:extLst>
              <a:ext uri="{FF2B5EF4-FFF2-40B4-BE49-F238E27FC236}">
                <a16:creationId xmlns:a16="http://schemas.microsoft.com/office/drawing/2014/main" id="{8EC521EC-F39F-405A-BBF9-EA061C4C41BE}"/>
              </a:ext>
            </a:extLst>
          </p:cNvPr>
          <p:cNvSpPr>
            <a:spLocks noGrp="1" noChangeArrowheads="1"/>
          </p:cNvSpPr>
          <p:nvPr>
            <p:ph type="body" idx="1"/>
          </p:nvPr>
        </p:nvSpPr>
        <p:spPr>
          <a:xfrm>
            <a:off x="1066800" y="1905000"/>
            <a:ext cx="7772400" cy="4724400"/>
          </a:xfrm>
        </p:spPr>
        <p:txBody>
          <a:bodyPr lIns="54864" tIns="91440"/>
          <a:lstStyle/>
          <a:p>
            <a:pPr marL="571500" indent="-452438"/>
            <a:r>
              <a:rPr lang="en-US" altLang="en-US" sz="2800" b="1">
                <a:latin typeface="Garamond" panose="02020404030301010803" pitchFamily="18" charset="0"/>
              </a:rPr>
              <a:t>The fall after high school, Juanita will enroll in courses (non-degree) at the local community college. </a:t>
            </a:r>
          </a:p>
          <a:p>
            <a:pPr marL="571500" indent="-452438">
              <a:buFontTx/>
              <a:buNone/>
            </a:pPr>
            <a:endParaRPr lang="en-US" altLang="en-US" sz="2400" b="1">
              <a:latin typeface="Garamond" panose="02020404030301010803" pitchFamily="18" charset="0"/>
            </a:endParaRPr>
          </a:p>
          <a:p>
            <a:pPr marL="571500" indent="-452438">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Participation in </a:t>
            </a:r>
            <a:r>
              <a:rPr lang="en-US" altLang="en-US" sz="2400" b="1">
                <a:solidFill>
                  <a:srgbClr val="9900CC"/>
                </a:solidFill>
                <a:latin typeface="Garamond" panose="02020404030301010803" pitchFamily="18" charset="0"/>
                <a:cs typeface="Times New Roman" panose="02020603050405020304" pitchFamily="18" charset="0"/>
              </a:rPr>
              <a:t>postsecondary education</a:t>
            </a:r>
            <a:r>
              <a:rPr lang="en-US" altLang="en-US" sz="2400" b="1">
                <a:solidFill>
                  <a:srgbClr val="000000"/>
                </a:solidFill>
                <a:latin typeface="Garamond" panose="02020404030301010803" pitchFamily="18" charset="0"/>
                <a:cs typeface="Times New Roman" panose="02020603050405020304" pitchFamily="18" charset="0"/>
              </a:rPr>
              <a:t> is the focus of this post-school outcome goal statement. </a:t>
            </a:r>
          </a:p>
          <a:p>
            <a:pPr marL="571500" indent="-452438">
              <a:buFont typeface="Wingdings" panose="05000000000000000000" pitchFamily="2" charset="2"/>
              <a:buNone/>
            </a:pPr>
            <a:endParaRPr lang="en-US" altLang="en-US" sz="1200" b="1">
              <a:solidFill>
                <a:srgbClr val="000000"/>
              </a:solidFill>
              <a:latin typeface="Garamond" panose="02020404030301010803" pitchFamily="18" charset="0"/>
              <a:cs typeface="Times New Roman" panose="02020603050405020304" pitchFamily="18" charset="0"/>
            </a:endParaRPr>
          </a:p>
          <a:p>
            <a:pPr marL="571500" indent="-452438">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Enrollment in courses (or not) can be observed.</a:t>
            </a:r>
          </a:p>
          <a:p>
            <a:pPr marL="571500" indent="-452438">
              <a:buFont typeface="Wingdings" panose="05000000000000000000" pitchFamily="2" charset="2"/>
              <a:buNone/>
            </a:pPr>
            <a:r>
              <a:rPr lang="en-US" altLang="en-US" sz="1200" b="1">
                <a:solidFill>
                  <a:srgbClr val="000000"/>
                </a:solidFill>
                <a:latin typeface="Garamond" panose="02020404030301010803" pitchFamily="18" charset="0"/>
                <a:cs typeface="Times New Roman" panose="02020603050405020304" pitchFamily="18" charset="0"/>
              </a:rPr>
              <a:t> </a:t>
            </a:r>
          </a:p>
          <a:p>
            <a:pPr marL="571500" indent="-452438">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The goal will occur after Juanita leaves high school. </a:t>
            </a:r>
          </a:p>
          <a:p>
            <a:pPr marL="571500" indent="-452438">
              <a:buFontTx/>
              <a:buNone/>
            </a:pPr>
            <a:endParaRPr lang="en-US" altLang="en-US" sz="2400" b="1">
              <a:latin typeface="Garamond" panose="02020404030301010803"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B7D457F8-B2DD-4A84-982F-F1FB36A05CA9}"/>
              </a:ext>
            </a:extLst>
          </p:cNvPr>
          <p:cNvSpPr>
            <a:spLocks noGrp="1" noChangeArrowheads="1"/>
          </p:cNvSpPr>
          <p:nvPr>
            <p:ph type="title"/>
          </p:nvPr>
        </p:nvSpPr>
        <p:spPr>
          <a:xfrm>
            <a:off x="1524000" y="152400"/>
            <a:ext cx="6934200" cy="1143000"/>
          </a:xfrm>
        </p:spPr>
        <p:txBody>
          <a:bodyPr/>
          <a:lstStyle/>
          <a:p>
            <a:pPr>
              <a:lnSpc>
                <a:spcPct val="90000"/>
              </a:lnSpc>
            </a:pPr>
            <a:r>
              <a:rPr lang="en-US" altLang="en-US" sz="4000" b="1">
                <a:latin typeface="Garamond" panose="02020404030301010803" pitchFamily="18" charset="0"/>
              </a:rPr>
              <a:t>Post-School Outcome Goal Statements</a:t>
            </a:r>
          </a:p>
        </p:txBody>
      </p:sp>
      <p:sp>
        <p:nvSpPr>
          <p:cNvPr id="28675" name="Rectangle 3">
            <a:extLst>
              <a:ext uri="{FF2B5EF4-FFF2-40B4-BE49-F238E27FC236}">
                <a16:creationId xmlns:a16="http://schemas.microsoft.com/office/drawing/2014/main" id="{D7AD9348-9CC5-4ECC-9A67-A06595C10640}"/>
              </a:ext>
            </a:extLst>
          </p:cNvPr>
          <p:cNvSpPr>
            <a:spLocks noGrp="1" noChangeArrowheads="1"/>
          </p:cNvSpPr>
          <p:nvPr>
            <p:ph type="body" idx="4294967295"/>
          </p:nvPr>
        </p:nvSpPr>
        <p:spPr>
          <a:xfrm>
            <a:off x="1143000" y="1828800"/>
            <a:ext cx="7820025" cy="4876800"/>
          </a:xfrm>
        </p:spPr>
        <p:txBody>
          <a:bodyPr lIns="54864" tIns="91440"/>
          <a:lstStyle/>
          <a:p>
            <a:pPr marL="438150" indent="-438150">
              <a:lnSpc>
                <a:spcPct val="90000"/>
              </a:lnSpc>
            </a:pPr>
            <a:r>
              <a:rPr lang="en-US" altLang="en-US" sz="2800" b="1">
                <a:latin typeface="Garamond" panose="02020404030301010803" pitchFamily="18" charset="0"/>
              </a:rPr>
              <a:t>Carol will independently attend culinary training at the XYZ Center after exiting from high school, so that she can obtain entry level employment within the food services industry.</a:t>
            </a:r>
            <a:r>
              <a:rPr lang="en-US" altLang="en-US" sz="2400" b="1">
                <a:latin typeface="Garamond" panose="02020404030301010803" pitchFamily="18" charset="0"/>
              </a:rPr>
              <a:t> </a:t>
            </a:r>
          </a:p>
          <a:p>
            <a:pPr marL="438150" indent="-438150">
              <a:lnSpc>
                <a:spcPct val="90000"/>
              </a:lnSpc>
              <a:buFontTx/>
              <a:buNone/>
            </a:pPr>
            <a:endParaRPr lang="en-US" altLang="en-US" sz="1800" b="1">
              <a:latin typeface="Garamond" panose="02020404030301010803" pitchFamily="18" charset="0"/>
            </a:endParaRPr>
          </a:p>
          <a:p>
            <a:pPr marL="438150" indent="-438150">
              <a:lnSpc>
                <a:spcPct val="90000"/>
              </a:lnSpc>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Participation in</a:t>
            </a:r>
            <a:r>
              <a:rPr lang="en-US" altLang="en-US" sz="2400" b="1">
                <a:solidFill>
                  <a:srgbClr val="9900CC"/>
                </a:solidFill>
                <a:latin typeface="Garamond" panose="02020404030301010803" pitchFamily="18" charset="0"/>
                <a:cs typeface="Times New Roman" panose="02020603050405020304" pitchFamily="18" charset="0"/>
              </a:rPr>
              <a:t> training</a:t>
            </a:r>
            <a:r>
              <a:rPr lang="en-US" altLang="en-US" sz="2400" b="1">
                <a:solidFill>
                  <a:srgbClr val="000000"/>
                </a:solidFill>
                <a:latin typeface="Garamond" panose="02020404030301010803" pitchFamily="18" charset="0"/>
                <a:cs typeface="Times New Roman" panose="02020603050405020304" pitchFamily="18" charset="0"/>
              </a:rPr>
              <a:t>, </a:t>
            </a:r>
            <a:r>
              <a:rPr lang="en-US" altLang="en-US" sz="2400" b="1">
                <a:solidFill>
                  <a:srgbClr val="9900CC"/>
                </a:solidFill>
                <a:latin typeface="Garamond" panose="02020404030301010803" pitchFamily="18" charset="0"/>
                <a:cs typeface="Times New Roman" panose="02020603050405020304" pitchFamily="18" charset="0"/>
              </a:rPr>
              <a:t>employment</a:t>
            </a:r>
            <a:r>
              <a:rPr lang="en-US" altLang="en-US" sz="2400" b="1">
                <a:latin typeface="Garamond" panose="02020404030301010803" pitchFamily="18" charset="0"/>
                <a:cs typeface="Times New Roman" panose="02020603050405020304" pitchFamily="18" charset="0"/>
              </a:rPr>
              <a:t>,</a:t>
            </a:r>
            <a:r>
              <a:rPr lang="en-US" altLang="en-US" sz="2400" b="1">
                <a:solidFill>
                  <a:schemeClr val="accent1"/>
                </a:solidFill>
                <a:latin typeface="Garamond" panose="02020404030301010803" pitchFamily="18" charset="0"/>
                <a:cs typeface="Times New Roman" panose="02020603050405020304" pitchFamily="18" charset="0"/>
              </a:rPr>
              <a:t> </a:t>
            </a:r>
            <a:r>
              <a:rPr lang="en-US" altLang="en-US" sz="2400" b="1">
                <a:latin typeface="Garamond" panose="02020404030301010803" pitchFamily="18" charset="0"/>
                <a:cs typeface="Times New Roman" panose="02020603050405020304" pitchFamily="18" charset="0"/>
              </a:rPr>
              <a:t>and</a:t>
            </a:r>
            <a:r>
              <a:rPr lang="en-US" altLang="en-US" sz="2400" b="1">
                <a:solidFill>
                  <a:schemeClr val="accent1"/>
                </a:solidFill>
                <a:latin typeface="Garamond" panose="02020404030301010803" pitchFamily="18" charset="0"/>
                <a:cs typeface="Times New Roman" panose="02020603050405020304" pitchFamily="18" charset="0"/>
              </a:rPr>
              <a:t> </a:t>
            </a:r>
            <a:r>
              <a:rPr lang="en-US" altLang="en-US" sz="2400" b="1">
                <a:solidFill>
                  <a:srgbClr val="9900CC"/>
                </a:solidFill>
                <a:latin typeface="Garamond" panose="02020404030301010803" pitchFamily="18" charset="0"/>
                <a:cs typeface="Times New Roman" panose="02020603050405020304" pitchFamily="18" charset="0"/>
              </a:rPr>
              <a:t>independent living skills</a:t>
            </a:r>
            <a:r>
              <a:rPr lang="en-US" altLang="en-US" sz="2400" b="1">
                <a:solidFill>
                  <a:srgbClr val="000000"/>
                </a:solidFill>
                <a:latin typeface="Garamond" panose="02020404030301010803" pitchFamily="18" charset="0"/>
                <a:cs typeface="Times New Roman" panose="02020603050405020304" pitchFamily="18" charset="0"/>
              </a:rPr>
              <a:t> are part of this post-school outcome goal statement. </a:t>
            </a:r>
          </a:p>
          <a:p>
            <a:pPr marL="438150" indent="-438150">
              <a:lnSpc>
                <a:spcPct val="90000"/>
              </a:lnSpc>
              <a:buFont typeface="Wingdings" panose="05000000000000000000" pitchFamily="2" charset="2"/>
              <a:buNone/>
            </a:pPr>
            <a:endParaRPr lang="en-US" altLang="en-US" sz="1200" b="1">
              <a:solidFill>
                <a:srgbClr val="000000"/>
              </a:solidFill>
              <a:latin typeface="Garamond" panose="02020404030301010803" pitchFamily="18" charset="0"/>
              <a:cs typeface="Times New Roman" panose="02020603050405020304" pitchFamily="18" charset="0"/>
            </a:endParaRPr>
          </a:p>
          <a:p>
            <a:pPr marL="438150" indent="-438150">
              <a:lnSpc>
                <a:spcPct val="90000"/>
              </a:lnSpc>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Enrollment in the culinary training program and entry level employment in food services job can be observed.</a:t>
            </a:r>
          </a:p>
          <a:p>
            <a:pPr marL="438150" indent="-438150">
              <a:lnSpc>
                <a:spcPct val="90000"/>
              </a:lnSpc>
              <a:buFont typeface="Wingdings" panose="05000000000000000000" pitchFamily="2" charset="2"/>
              <a:buNone/>
            </a:pPr>
            <a:r>
              <a:rPr lang="en-US" altLang="en-US" sz="1200" b="1">
                <a:solidFill>
                  <a:srgbClr val="000000"/>
                </a:solidFill>
                <a:latin typeface="Garamond" panose="02020404030301010803" pitchFamily="18" charset="0"/>
                <a:cs typeface="Times New Roman" panose="02020603050405020304" pitchFamily="18" charset="0"/>
              </a:rPr>
              <a:t> </a:t>
            </a:r>
          </a:p>
          <a:p>
            <a:pPr marL="438150" indent="-438150">
              <a:lnSpc>
                <a:spcPct val="90000"/>
              </a:lnSpc>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Participation in the training will occur after exiting from high school.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032F1FA2-E074-4219-8CB7-4290E233D7E8}"/>
              </a:ext>
            </a:extLst>
          </p:cNvPr>
          <p:cNvSpPr>
            <a:spLocks noGrp="1" noChangeArrowheads="1"/>
          </p:cNvSpPr>
          <p:nvPr>
            <p:ph type="title"/>
          </p:nvPr>
        </p:nvSpPr>
        <p:spPr>
          <a:xfrm>
            <a:off x="1371600" y="152400"/>
            <a:ext cx="7772400" cy="1143000"/>
          </a:xfrm>
        </p:spPr>
        <p:txBody>
          <a:bodyPr/>
          <a:lstStyle/>
          <a:p>
            <a:pPr>
              <a:lnSpc>
                <a:spcPct val="90000"/>
              </a:lnSpc>
            </a:pPr>
            <a:r>
              <a:rPr lang="en-US" altLang="en-US" sz="4000" b="1">
                <a:latin typeface="Garamond" panose="02020404030301010803" pitchFamily="18" charset="0"/>
              </a:rPr>
              <a:t>Post-School Outcome Goal Statements</a:t>
            </a:r>
          </a:p>
        </p:txBody>
      </p:sp>
      <p:sp>
        <p:nvSpPr>
          <p:cNvPr id="30723" name="Rectangle 3">
            <a:extLst>
              <a:ext uri="{FF2B5EF4-FFF2-40B4-BE49-F238E27FC236}">
                <a16:creationId xmlns:a16="http://schemas.microsoft.com/office/drawing/2014/main" id="{5FCE54AA-6959-46D8-A5DF-BA8904B373BF}"/>
              </a:ext>
            </a:extLst>
          </p:cNvPr>
          <p:cNvSpPr>
            <a:spLocks noGrp="1" noChangeArrowheads="1"/>
          </p:cNvSpPr>
          <p:nvPr>
            <p:ph type="body" idx="4294967295"/>
          </p:nvPr>
        </p:nvSpPr>
        <p:spPr>
          <a:xfrm>
            <a:off x="1266825" y="1981200"/>
            <a:ext cx="7772400" cy="4876800"/>
          </a:xfrm>
        </p:spPr>
        <p:txBody>
          <a:bodyPr lIns="54864" tIns="91440"/>
          <a:lstStyle/>
          <a:p>
            <a:pPr marL="438150" indent="-438150"/>
            <a:r>
              <a:rPr lang="en-US" altLang="en-US" sz="2800" b="1">
                <a:latin typeface="Garamond" panose="02020404030301010803" pitchFamily="18" charset="0"/>
              </a:rPr>
              <a:t>Upon completion of high school, Joan will  work independently in a competitive employment setting in the clerical field.</a:t>
            </a:r>
            <a:r>
              <a:rPr lang="en-US" altLang="en-US" sz="2400" b="1">
                <a:latin typeface="Garamond" panose="02020404030301010803" pitchFamily="18" charset="0"/>
              </a:rPr>
              <a:t> </a:t>
            </a:r>
          </a:p>
          <a:p>
            <a:pPr marL="438150" indent="-438150">
              <a:lnSpc>
                <a:spcPct val="90000"/>
              </a:lnSpc>
              <a:buFontTx/>
              <a:buNone/>
            </a:pPr>
            <a:endParaRPr lang="en-US" altLang="en-US" sz="2400" b="1">
              <a:latin typeface="Garamond" panose="02020404030301010803" pitchFamily="18" charset="0"/>
            </a:endParaRPr>
          </a:p>
          <a:p>
            <a:pPr marL="438150" indent="-438150">
              <a:buClr>
                <a:schemeClr val="tx1"/>
              </a:buClr>
              <a:buFont typeface="Wingdings" panose="05000000000000000000" pitchFamily="2" charset="2"/>
              <a:buChar char="q"/>
            </a:pPr>
            <a:r>
              <a:rPr lang="en-US" altLang="en-US" sz="2400" b="1">
                <a:solidFill>
                  <a:srgbClr val="9900CC"/>
                </a:solidFill>
                <a:latin typeface="Garamond" panose="02020404030301010803" pitchFamily="18" charset="0"/>
                <a:cs typeface="Times New Roman" panose="02020603050405020304" pitchFamily="18" charset="0"/>
              </a:rPr>
              <a:t>Employment </a:t>
            </a:r>
            <a:r>
              <a:rPr lang="en-US" altLang="en-US" sz="2400" b="1">
                <a:latin typeface="Garamond" panose="02020404030301010803" pitchFamily="18" charset="0"/>
                <a:cs typeface="Times New Roman" panose="02020603050405020304" pitchFamily="18" charset="0"/>
              </a:rPr>
              <a:t>and</a:t>
            </a:r>
            <a:r>
              <a:rPr lang="en-US" altLang="en-US" sz="2400" b="1">
                <a:solidFill>
                  <a:srgbClr val="000000"/>
                </a:solidFill>
                <a:latin typeface="Garamond" panose="02020404030301010803" pitchFamily="18" charset="0"/>
                <a:cs typeface="Times New Roman" panose="02020603050405020304" pitchFamily="18" charset="0"/>
              </a:rPr>
              <a:t> </a:t>
            </a:r>
            <a:r>
              <a:rPr lang="en-US" altLang="en-US" sz="2400" b="1">
                <a:solidFill>
                  <a:srgbClr val="9900CC"/>
                </a:solidFill>
                <a:latin typeface="Garamond" panose="02020404030301010803" pitchFamily="18" charset="0"/>
                <a:cs typeface="Times New Roman" panose="02020603050405020304" pitchFamily="18" charset="0"/>
              </a:rPr>
              <a:t>independent living skills</a:t>
            </a:r>
            <a:r>
              <a:rPr lang="en-US" altLang="en-US" sz="2400" b="1">
                <a:solidFill>
                  <a:srgbClr val="000000"/>
                </a:solidFill>
                <a:latin typeface="Garamond" panose="02020404030301010803" pitchFamily="18" charset="0"/>
                <a:cs typeface="Times New Roman" panose="02020603050405020304" pitchFamily="18" charset="0"/>
              </a:rPr>
              <a:t> are the focus of this post-school outcome goal statement. </a:t>
            </a:r>
          </a:p>
          <a:p>
            <a:pPr marL="438150" indent="-438150">
              <a:buClr>
                <a:schemeClr val="tx1"/>
              </a:buClr>
              <a:buFont typeface="Wingdings" panose="05000000000000000000" pitchFamily="2" charset="2"/>
              <a:buNone/>
            </a:pPr>
            <a:endParaRPr lang="en-US" altLang="en-US" sz="1200" b="1">
              <a:solidFill>
                <a:srgbClr val="000000"/>
              </a:solidFill>
              <a:latin typeface="Garamond" panose="02020404030301010803" pitchFamily="18" charset="0"/>
              <a:cs typeface="Times New Roman" panose="02020603050405020304" pitchFamily="18" charset="0"/>
            </a:endParaRPr>
          </a:p>
          <a:p>
            <a:pPr marL="438150" indent="-438150">
              <a:buClr>
                <a:schemeClr val="tx1"/>
              </a:buClr>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Employment in a competitive clerical position can be observed.</a:t>
            </a:r>
          </a:p>
          <a:p>
            <a:pPr marL="438150" indent="-438150">
              <a:buClr>
                <a:schemeClr val="tx1"/>
              </a:buClr>
              <a:buFont typeface="Wingdings" panose="05000000000000000000" pitchFamily="2" charset="2"/>
              <a:buNone/>
            </a:pPr>
            <a:r>
              <a:rPr lang="en-US" altLang="en-US" sz="1200" b="1">
                <a:solidFill>
                  <a:srgbClr val="000000"/>
                </a:solidFill>
                <a:latin typeface="Garamond" panose="02020404030301010803" pitchFamily="18" charset="0"/>
                <a:cs typeface="Times New Roman" panose="02020603050405020304" pitchFamily="18" charset="0"/>
              </a:rPr>
              <a:t> </a:t>
            </a:r>
          </a:p>
          <a:p>
            <a:pPr marL="438150" indent="-438150">
              <a:buClr>
                <a:schemeClr val="tx1"/>
              </a:buClr>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It is stated that this goal will occur upon completion from high school. </a:t>
            </a:r>
          </a:p>
          <a:p>
            <a:pPr marL="438150" indent="-438150">
              <a:lnSpc>
                <a:spcPct val="90000"/>
              </a:lnSpc>
              <a:buFontTx/>
              <a:buNone/>
            </a:pPr>
            <a:endParaRPr lang="en-US" altLang="en-US" sz="2400">
              <a:latin typeface="Garamond" panose="02020404030301010803" pitchFamily="18" charset="0"/>
            </a:endParaRPr>
          </a:p>
        </p:txBody>
      </p:sp>
      <p:sp>
        <p:nvSpPr>
          <p:cNvPr id="30724" name="Rectangle 5">
            <a:extLst>
              <a:ext uri="{FF2B5EF4-FFF2-40B4-BE49-F238E27FC236}">
                <a16:creationId xmlns:a16="http://schemas.microsoft.com/office/drawing/2014/main" id="{47850113-0378-495E-8F71-1773F04B8888}"/>
              </a:ext>
            </a:extLst>
          </p:cNvPr>
          <p:cNvSpPr>
            <a:spLocks noChangeArrowheads="1"/>
          </p:cNvSpPr>
          <p:nvPr/>
        </p:nvSpPr>
        <p:spPr bwMode="auto">
          <a:xfrm>
            <a:off x="-1079500" y="228600"/>
            <a:ext cx="18415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90000"/>
              </a:lnSpc>
              <a:spcBef>
                <a:spcPct val="20000"/>
              </a:spcBef>
            </a:pPr>
            <a:endParaRPr kumimoji="1" lang="en-US" altLang="en-US" sz="2400" b="1">
              <a:latin typeface="Garamond" panose="020204040303010108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1D8D1471-FBBA-4325-9D9C-7F022BDB16A0}"/>
              </a:ext>
            </a:extLst>
          </p:cNvPr>
          <p:cNvSpPr>
            <a:spLocks noGrp="1" noChangeArrowheads="1"/>
          </p:cNvSpPr>
          <p:nvPr>
            <p:ph type="title"/>
          </p:nvPr>
        </p:nvSpPr>
        <p:spPr>
          <a:xfrm>
            <a:off x="1524000" y="152400"/>
            <a:ext cx="7772400" cy="1143000"/>
          </a:xfrm>
        </p:spPr>
        <p:txBody>
          <a:bodyPr/>
          <a:lstStyle/>
          <a:p>
            <a:pPr>
              <a:lnSpc>
                <a:spcPct val="90000"/>
              </a:lnSpc>
            </a:pPr>
            <a:r>
              <a:rPr lang="en-US" altLang="en-US" sz="4000" b="1">
                <a:latin typeface="Garamond" panose="02020404030301010803" pitchFamily="18" charset="0"/>
              </a:rPr>
              <a:t>Post-School Outcome Goal Statements</a:t>
            </a:r>
          </a:p>
        </p:txBody>
      </p:sp>
      <p:sp>
        <p:nvSpPr>
          <p:cNvPr id="32771" name="Rectangle 3">
            <a:extLst>
              <a:ext uri="{FF2B5EF4-FFF2-40B4-BE49-F238E27FC236}">
                <a16:creationId xmlns:a16="http://schemas.microsoft.com/office/drawing/2014/main" id="{5D4F7F6E-5075-47B8-85D1-1E5DA0968122}"/>
              </a:ext>
            </a:extLst>
          </p:cNvPr>
          <p:cNvSpPr>
            <a:spLocks noGrp="1" noChangeArrowheads="1"/>
          </p:cNvSpPr>
          <p:nvPr>
            <p:ph type="body" idx="4294967295"/>
          </p:nvPr>
        </p:nvSpPr>
        <p:spPr>
          <a:xfrm>
            <a:off x="685800" y="1905000"/>
            <a:ext cx="8458200" cy="4953000"/>
          </a:xfrm>
        </p:spPr>
        <p:txBody>
          <a:bodyPr lIns="54864" tIns="91440"/>
          <a:lstStyle/>
          <a:p>
            <a:pPr marL="438150" indent="-319088">
              <a:lnSpc>
                <a:spcPct val="90000"/>
              </a:lnSpc>
            </a:pPr>
            <a:r>
              <a:rPr lang="en-US" altLang="en-US" sz="2400" b="1">
                <a:latin typeface="Garamond" panose="02020404030301010803" pitchFamily="18" charset="0"/>
                <a:cs typeface="Times New Roman" panose="02020603050405020304" pitchFamily="18" charset="0"/>
              </a:rPr>
              <a:t>After finishing high school Alex will increase his work hours in the business department of a local office supply store, contacting XYZ Adult Agency for employment support services.</a:t>
            </a:r>
            <a:r>
              <a:rPr lang="en-US" altLang="en-US" sz="2400" b="1">
                <a:latin typeface="Garamond" panose="02020404030301010803" pitchFamily="18" charset="0"/>
              </a:rPr>
              <a:t> </a:t>
            </a:r>
          </a:p>
          <a:p>
            <a:pPr marL="438150" indent="-319088">
              <a:lnSpc>
                <a:spcPct val="90000"/>
              </a:lnSpc>
              <a:buFontTx/>
              <a:buNone/>
            </a:pPr>
            <a:endParaRPr lang="en-US" altLang="en-US" sz="1200" b="1">
              <a:latin typeface="Garamond" panose="02020404030301010803" pitchFamily="18" charset="0"/>
            </a:endParaRPr>
          </a:p>
          <a:p>
            <a:pPr marL="438150" indent="-319088">
              <a:lnSpc>
                <a:spcPct val="90000"/>
              </a:lnSpc>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Participation in </a:t>
            </a:r>
            <a:r>
              <a:rPr lang="en-US" altLang="en-US" sz="2400" b="1">
                <a:solidFill>
                  <a:srgbClr val="9900CC"/>
                </a:solidFill>
                <a:latin typeface="Garamond" panose="02020404030301010803" pitchFamily="18" charset="0"/>
                <a:cs typeface="Times New Roman" panose="02020603050405020304" pitchFamily="18" charset="0"/>
              </a:rPr>
              <a:t>employment</a:t>
            </a:r>
            <a:r>
              <a:rPr lang="en-US" altLang="en-US" sz="2400" b="1">
                <a:solidFill>
                  <a:srgbClr val="000000"/>
                </a:solidFill>
                <a:latin typeface="Garamond" panose="02020404030301010803" pitchFamily="18" charset="0"/>
                <a:cs typeface="Times New Roman" panose="02020603050405020304" pitchFamily="18" charset="0"/>
              </a:rPr>
              <a:t> is the focus of this post-school outcome goal statement.</a:t>
            </a:r>
          </a:p>
          <a:p>
            <a:pPr marL="438150" indent="-319088">
              <a:lnSpc>
                <a:spcPct val="90000"/>
              </a:lnSpc>
              <a:buFont typeface="Wingdings" panose="05000000000000000000" pitchFamily="2" charset="2"/>
              <a:buNone/>
            </a:pPr>
            <a:endParaRPr lang="en-US" altLang="en-US" sz="800" b="1">
              <a:solidFill>
                <a:srgbClr val="000000"/>
              </a:solidFill>
              <a:latin typeface="Garamond" panose="02020404030301010803" pitchFamily="18" charset="0"/>
              <a:cs typeface="Times New Roman" panose="02020603050405020304" pitchFamily="18" charset="0"/>
            </a:endParaRPr>
          </a:p>
          <a:p>
            <a:pPr marL="438150" indent="-319088">
              <a:lnSpc>
                <a:spcPct val="90000"/>
              </a:lnSpc>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Increasing work hours is measurable.</a:t>
            </a:r>
          </a:p>
          <a:p>
            <a:pPr marL="438150" indent="-319088">
              <a:lnSpc>
                <a:spcPct val="90000"/>
              </a:lnSpc>
              <a:buFont typeface="Wingdings" panose="05000000000000000000" pitchFamily="2" charset="2"/>
              <a:buNone/>
            </a:pPr>
            <a:endParaRPr lang="en-US" altLang="en-US" sz="800" b="1">
              <a:solidFill>
                <a:srgbClr val="000000"/>
              </a:solidFill>
              <a:latin typeface="Garamond" panose="02020404030301010803" pitchFamily="18" charset="0"/>
              <a:cs typeface="Times New Roman" panose="02020603050405020304" pitchFamily="18" charset="0"/>
            </a:endParaRPr>
          </a:p>
          <a:p>
            <a:pPr marL="438150" indent="-319088">
              <a:lnSpc>
                <a:spcPct val="90000"/>
              </a:lnSpc>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The expectation, or behavior, is explicit, as in Alex continues employment and accesses adult agency services (or not).</a:t>
            </a:r>
          </a:p>
          <a:p>
            <a:pPr marL="438150" indent="-319088">
              <a:lnSpc>
                <a:spcPct val="90000"/>
              </a:lnSpc>
              <a:buFont typeface="Wingdings" panose="05000000000000000000" pitchFamily="2" charset="2"/>
              <a:buNone/>
            </a:pPr>
            <a:endParaRPr lang="en-US" altLang="en-US" sz="800" b="1">
              <a:solidFill>
                <a:srgbClr val="000000"/>
              </a:solidFill>
              <a:latin typeface="Garamond" panose="02020404030301010803" pitchFamily="18" charset="0"/>
              <a:cs typeface="Times New Roman" panose="02020603050405020304" pitchFamily="18" charset="0"/>
            </a:endParaRPr>
          </a:p>
          <a:p>
            <a:pPr marL="438150" indent="-319088">
              <a:lnSpc>
                <a:spcPct val="90000"/>
              </a:lnSpc>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It is stated in this goal that increased employment and use of adult services will occur after Alex leaves high school.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a:extLst>
              <a:ext uri="{FF2B5EF4-FFF2-40B4-BE49-F238E27FC236}">
                <a16:creationId xmlns:a16="http://schemas.microsoft.com/office/drawing/2014/main" id="{FA90CCB7-A9C1-4606-888A-839D169223CD}"/>
              </a:ext>
            </a:extLst>
          </p:cNvPr>
          <p:cNvSpPr>
            <a:spLocks noGrp="1" noChangeArrowheads="1"/>
          </p:cNvSpPr>
          <p:nvPr>
            <p:ph type="title"/>
          </p:nvPr>
        </p:nvSpPr>
        <p:spPr>
          <a:xfrm>
            <a:off x="1371600" y="152400"/>
            <a:ext cx="7772400" cy="1143000"/>
          </a:xfrm>
        </p:spPr>
        <p:txBody>
          <a:bodyPr/>
          <a:lstStyle/>
          <a:p>
            <a:pPr>
              <a:lnSpc>
                <a:spcPct val="90000"/>
              </a:lnSpc>
            </a:pPr>
            <a:r>
              <a:rPr lang="en-US" altLang="en-US" sz="4000" b="1">
                <a:latin typeface="Garamond" panose="02020404030301010803" pitchFamily="18" charset="0"/>
              </a:rPr>
              <a:t>Post-School Outcome Goal Statements</a:t>
            </a:r>
          </a:p>
        </p:txBody>
      </p:sp>
      <p:sp>
        <p:nvSpPr>
          <p:cNvPr id="34819" name="Rectangle 3">
            <a:extLst>
              <a:ext uri="{FF2B5EF4-FFF2-40B4-BE49-F238E27FC236}">
                <a16:creationId xmlns:a16="http://schemas.microsoft.com/office/drawing/2014/main" id="{BFAF0319-7A99-42B8-8FF5-1C3B94046054}"/>
              </a:ext>
            </a:extLst>
          </p:cNvPr>
          <p:cNvSpPr>
            <a:spLocks noGrp="1" noChangeArrowheads="1"/>
          </p:cNvSpPr>
          <p:nvPr>
            <p:ph type="body" idx="1"/>
          </p:nvPr>
        </p:nvSpPr>
        <p:spPr>
          <a:xfrm>
            <a:off x="1066800" y="1981200"/>
            <a:ext cx="7924800" cy="4876800"/>
          </a:xfrm>
        </p:spPr>
        <p:txBody>
          <a:bodyPr lIns="54864" tIns="91440"/>
          <a:lstStyle/>
          <a:p>
            <a:pPr marL="571500" indent="-452438">
              <a:lnSpc>
                <a:spcPct val="90000"/>
              </a:lnSpc>
            </a:pPr>
            <a:r>
              <a:rPr lang="en-US" altLang="en-US" sz="2800" b="1">
                <a:latin typeface="Garamond" panose="02020404030301010803" pitchFamily="18" charset="0"/>
                <a:cs typeface="Times New Roman" panose="02020603050405020304" pitchFamily="18" charset="0"/>
              </a:rPr>
              <a:t>After high school, Jeremy will improve his social, self-advocacy, and self-care skills by attending instruction at a center-based adult day program.</a:t>
            </a:r>
          </a:p>
          <a:p>
            <a:pPr marL="571500" indent="-452438">
              <a:lnSpc>
                <a:spcPct val="90000"/>
              </a:lnSpc>
              <a:buFontTx/>
              <a:buNone/>
            </a:pPr>
            <a:endParaRPr lang="en-US" altLang="en-US" sz="1600" b="1">
              <a:latin typeface="Garamond" panose="02020404030301010803" pitchFamily="18" charset="0"/>
            </a:endParaRPr>
          </a:p>
          <a:p>
            <a:pPr marL="571500" indent="-452438">
              <a:lnSpc>
                <a:spcPct val="90000"/>
              </a:lnSpc>
              <a:buClr>
                <a:schemeClr val="tx1"/>
              </a:buClr>
              <a:buFont typeface="Wingdings" panose="05000000000000000000" pitchFamily="2" charset="2"/>
              <a:buChar char="q"/>
            </a:pPr>
            <a:r>
              <a:rPr lang="en-US" altLang="en-US" sz="2400" b="1">
                <a:solidFill>
                  <a:srgbClr val="9900CC"/>
                </a:solidFill>
                <a:latin typeface="Garamond" panose="02020404030301010803" pitchFamily="18" charset="0"/>
                <a:cs typeface="Times New Roman" panose="02020603050405020304" pitchFamily="18" charset="0"/>
              </a:rPr>
              <a:t>Training</a:t>
            </a:r>
            <a:r>
              <a:rPr lang="en-US" altLang="en-US" sz="2400" b="1">
                <a:solidFill>
                  <a:srgbClr val="000000"/>
                </a:solidFill>
                <a:latin typeface="Garamond" panose="02020404030301010803" pitchFamily="18" charset="0"/>
                <a:cs typeface="Times New Roman" panose="02020603050405020304" pitchFamily="18" charset="0"/>
              </a:rPr>
              <a:t> and </a:t>
            </a:r>
            <a:r>
              <a:rPr lang="en-US" altLang="en-US" sz="2400" b="1">
                <a:solidFill>
                  <a:srgbClr val="9900CC"/>
                </a:solidFill>
                <a:latin typeface="Garamond" panose="02020404030301010803" pitchFamily="18" charset="0"/>
                <a:cs typeface="Times New Roman" panose="02020603050405020304" pitchFamily="18" charset="0"/>
              </a:rPr>
              <a:t>independent living skills</a:t>
            </a:r>
            <a:r>
              <a:rPr lang="en-US" altLang="en-US" sz="2400" b="1">
                <a:solidFill>
                  <a:srgbClr val="000000"/>
                </a:solidFill>
                <a:latin typeface="Garamond" panose="02020404030301010803" pitchFamily="18" charset="0"/>
                <a:cs typeface="Times New Roman" panose="02020603050405020304" pitchFamily="18" charset="0"/>
              </a:rPr>
              <a:t> are the focus of this post-school outcome goal statement.</a:t>
            </a:r>
          </a:p>
          <a:p>
            <a:pPr marL="571500" indent="-452438">
              <a:lnSpc>
                <a:spcPct val="90000"/>
              </a:lnSpc>
              <a:buClr>
                <a:schemeClr val="tx1"/>
              </a:buClr>
              <a:buFont typeface="Wingdings" panose="05000000000000000000" pitchFamily="2" charset="2"/>
              <a:buNone/>
            </a:pPr>
            <a:endParaRPr lang="en-US" altLang="en-US" sz="1000" b="1">
              <a:solidFill>
                <a:srgbClr val="000000"/>
              </a:solidFill>
              <a:latin typeface="Garamond" panose="02020404030301010803" pitchFamily="18" charset="0"/>
              <a:cs typeface="Times New Roman" panose="02020603050405020304" pitchFamily="18" charset="0"/>
            </a:endParaRPr>
          </a:p>
          <a:p>
            <a:pPr marL="571500" indent="-452438">
              <a:lnSpc>
                <a:spcPct val="90000"/>
              </a:lnSpc>
              <a:buClr>
                <a:schemeClr val="tx1"/>
              </a:buClr>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Improving the skills noted is an explicit outcome for Jeremy.</a:t>
            </a:r>
          </a:p>
          <a:p>
            <a:pPr marL="571500" indent="-452438">
              <a:lnSpc>
                <a:spcPct val="90000"/>
              </a:lnSpc>
              <a:buClr>
                <a:schemeClr val="tx1"/>
              </a:buClr>
              <a:buFont typeface="Wingdings" panose="05000000000000000000" pitchFamily="2" charset="2"/>
              <a:buNone/>
            </a:pPr>
            <a:endParaRPr lang="en-US" altLang="en-US" sz="1000" b="1">
              <a:solidFill>
                <a:srgbClr val="000000"/>
              </a:solidFill>
              <a:latin typeface="Garamond" panose="02020404030301010803" pitchFamily="18" charset="0"/>
              <a:cs typeface="Times New Roman" panose="02020603050405020304" pitchFamily="18" charset="0"/>
            </a:endParaRPr>
          </a:p>
          <a:p>
            <a:pPr marL="571500" indent="-452438">
              <a:lnSpc>
                <a:spcPct val="90000"/>
              </a:lnSpc>
              <a:buClr>
                <a:schemeClr val="tx1"/>
              </a:buClr>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Improving skills and attending the program are observable goals that will occur after Jeremy leaves high school.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0E460843-CA8A-44CF-8BCE-C52FB21CFF22}"/>
              </a:ext>
            </a:extLst>
          </p:cNvPr>
          <p:cNvSpPr>
            <a:spLocks noGrp="1" noChangeArrowheads="1"/>
          </p:cNvSpPr>
          <p:nvPr>
            <p:ph type="title"/>
          </p:nvPr>
        </p:nvSpPr>
        <p:spPr>
          <a:xfrm>
            <a:off x="1371600" y="152400"/>
            <a:ext cx="7772400" cy="1143000"/>
          </a:xfrm>
        </p:spPr>
        <p:txBody>
          <a:bodyPr/>
          <a:lstStyle/>
          <a:p>
            <a:pPr>
              <a:lnSpc>
                <a:spcPct val="90000"/>
              </a:lnSpc>
            </a:pPr>
            <a:r>
              <a:rPr lang="en-US" altLang="en-US" sz="4000" b="1">
                <a:latin typeface="Garamond" panose="02020404030301010803" pitchFamily="18" charset="0"/>
              </a:rPr>
              <a:t>Post-School Outcome Goal Statements</a:t>
            </a:r>
          </a:p>
        </p:txBody>
      </p:sp>
      <p:sp>
        <p:nvSpPr>
          <p:cNvPr id="36867" name="Rectangle 3">
            <a:extLst>
              <a:ext uri="{FF2B5EF4-FFF2-40B4-BE49-F238E27FC236}">
                <a16:creationId xmlns:a16="http://schemas.microsoft.com/office/drawing/2014/main" id="{3A17FFE6-14E9-45CA-8DA1-CD9C7600A2A1}"/>
              </a:ext>
            </a:extLst>
          </p:cNvPr>
          <p:cNvSpPr>
            <a:spLocks noGrp="1" noChangeArrowheads="1"/>
          </p:cNvSpPr>
          <p:nvPr>
            <p:ph type="body" idx="4294967295"/>
          </p:nvPr>
        </p:nvSpPr>
        <p:spPr>
          <a:xfrm>
            <a:off x="1219200" y="1828800"/>
            <a:ext cx="7924800" cy="5029200"/>
          </a:xfrm>
        </p:spPr>
        <p:txBody>
          <a:bodyPr lIns="54864" tIns="91440"/>
          <a:lstStyle/>
          <a:p>
            <a:pPr marL="438150" indent="-438150">
              <a:lnSpc>
                <a:spcPct val="90000"/>
              </a:lnSpc>
            </a:pPr>
            <a:r>
              <a:rPr lang="en-US" altLang="en-US" sz="2800" b="1">
                <a:latin typeface="Garamond" panose="02020404030301010803" pitchFamily="18" charset="0"/>
              </a:rPr>
              <a:t>Upon completion of high school, Abby will attend a recreational/leisure skills program at a day services program on a daily basis.</a:t>
            </a:r>
          </a:p>
          <a:p>
            <a:pPr marL="438150" indent="-438150">
              <a:lnSpc>
                <a:spcPct val="90000"/>
              </a:lnSpc>
              <a:buFontTx/>
              <a:buNone/>
            </a:pPr>
            <a:endParaRPr lang="en-US" altLang="en-US" sz="2400" b="1">
              <a:latin typeface="Garamond" panose="02020404030301010803" pitchFamily="18" charset="0"/>
            </a:endParaRPr>
          </a:p>
          <a:p>
            <a:pPr marL="438150" indent="-438150">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Participation in </a:t>
            </a:r>
            <a:r>
              <a:rPr lang="en-US" altLang="en-US" sz="2400" b="1">
                <a:solidFill>
                  <a:srgbClr val="9900CC"/>
                </a:solidFill>
                <a:latin typeface="Garamond" panose="02020404030301010803" pitchFamily="18" charset="0"/>
                <a:cs typeface="Times New Roman" panose="02020603050405020304" pitchFamily="18" charset="0"/>
              </a:rPr>
              <a:t>independent living skills</a:t>
            </a:r>
            <a:r>
              <a:rPr lang="en-US" altLang="en-US" sz="2400" b="1">
                <a:solidFill>
                  <a:srgbClr val="000000"/>
                </a:solidFill>
                <a:latin typeface="Garamond" panose="02020404030301010803" pitchFamily="18" charset="0"/>
                <a:cs typeface="Times New Roman" panose="02020603050405020304" pitchFamily="18" charset="0"/>
              </a:rPr>
              <a:t>, specifically </a:t>
            </a:r>
            <a:r>
              <a:rPr lang="en-US" altLang="en-US" sz="2400" b="1">
                <a:solidFill>
                  <a:srgbClr val="9900CC"/>
                </a:solidFill>
                <a:latin typeface="Garamond" panose="02020404030301010803" pitchFamily="18" charset="0"/>
                <a:cs typeface="Times New Roman" panose="02020603050405020304" pitchFamily="18" charset="0"/>
              </a:rPr>
              <a:t>community participation</a:t>
            </a:r>
            <a:r>
              <a:rPr lang="en-US" altLang="en-US" sz="2400" b="1">
                <a:solidFill>
                  <a:srgbClr val="000000"/>
                </a:solidFill>
                <a:latin typeface="Garamond" panose="02020404030301010803" pitchFamily="18" charset="0"/>
                <a:cs typeface="Times New Roman" panose="02020603050405020304" pitchFamily="18" charset="0"/>
              </a:rPr>
              <a:t>, is the focus of this goal.</a:t>
            </a:r>
          </a:p>
          <a:p>
            <a:pPr marL="438150" indent="-438150">
              <a:buFont typeface="Wingdings" panose="05000000000000000000" pitchFamily="2" charset="2"/>
              <a:buNone/>
            </a:pPr>
            <a:endParaRPr lang="en-US" altLang="en-US" sz="1000" b="1">
              <a:solidFill>
                <a:srgbClr val="000000"/>
              </a:solidFill>
              <a:latin typeface="Garamond" panose="02020404030301010803" pitchFamily="18" charset="0"/>
              <a:cs typeface="Times New Roman" panose="02020603050405020304" pitchFamily="18" charset="0"/>
            </a:endParaRPr>
          </a:p>
          <a:p>
            <a:pPr marL="438150" indent="-438150">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Participation in recreation/leisure programs can be observed and measured.</a:t>
            </a:r>
          </a:p>
          <a:p>
            <a:pPr marL="438150" indent="-438150">
              <a:buFont typeface="Wingdings" panose="05000000000000000000" pitchFamily="2" charset="2"/>
              <a:buNone/>
            </a:pPr>
            <a:r>
              <a:rPr lang="en-US" altLang="en-US" sz="1000" b="1">
                <a:solidFill>
                  <a:srgbClr val="000000"/>
                </a:solidFill>
                <a:latin typeface="Garamond" panose="02020404030301010803" pitchFamily="18" charset="0"/>
                <a:cs typeface="Times New Roman" panose="02020603050405020304" pitchFamily="18" charset="0"/>
              </a:rPr>
              <a:t> </a:t>
            </a:r>
          </a:p>
          <a:p>
            <a:pPr marL="438150" indent="-438150">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This goal will occur after completion of high school. </a:t>
            </a:r>
          </a:p>
          <a:p>
            <a:pPr marL="438150" indent="-438150">
              <a:lnSpc>
                <a:spcPct val="90000"/>
              </a:lnSpc>
              <a:buFontTx/>
              <a:buNone/>
            </a:pPr>
            <a:endParaRPr lang="en-US" altLang="en-US" sz="2400" b="1">
              <a:latin typeface="Garamond" panose="02020404030301010803" pitchFamily="18" charset="0"/>
            </a:endParaRPr>
          </a:p>
          <a:p>
            <a:pPr marL="438150" indent="-438150">
              <a:lnSpc>
                <a:spcPct val="90000"/>
              </a:lnSpc>
            </a:pPr>
            <a:endParaRPr lang="en-US" altLang="en-US"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CDDE6268-9412-4682-9AF2-9012120C0AC3}"/>
              </a:ext>
            </a:extLst>
          </p:cNvPr>
          <p:cNvSpPr>
            <a:spLocks noGrp="1" noChangeArrowheads="1"/>
          </p:cNvSpPr>
          <p:nvPr>
            <p:ph type="title"/>
          </p:nvPr>
        </p:nvSpPr>
        <p:spPr>
          <a:xfrm>
            <a:off x="1524000" y="152400"/>
            <a:ext cx="7772400" cy="1143000"/>
          </a:xfrm>
        </p:spPr>
        <p:txBody>
          <a:bodyPr/>
          <a:lstStyle/>
          <a:p>
            <a:pPr>
              <a:lnSpc>
                <a:spcPct val="90000"/>
              </a:lnSpc>
            </a:pPr>
            <a:r>
              <a:rPr lang="en-US" altLang="en-US" sz="4000" b="1">
                <a:latin typeface="Garamond" panose="02020404030301010803" pitchFamily="18" charset="0"/>
              </a:rPr>
              <a:t>Post-School Outcome Goal Statements</a:t>
            </a:r>
          </a:p>
        </p:txBody>
      </p:sp>
      <p:sp>
        <p:nvSpPr>
          <p:cNvPr id="38915" name="Rectangle 3">
            <a:extLst>
              <a:ext uri="{FF2B5EF4-FFF2-40B4-BE49-F238E27FC236}">
                <a16:creationId xmlns:a16="http://schemas.microsoft.com/office/drawing/2014/main" id="{84609782-5DCD-4858-BE14-9689E3A84875}"/>
              </a:ext>
            </a:extLst>
          </p:cNvPr>
          <p:cNvSpPr>
            <a:spLocks noGrp="1" noChangeArrowheads="1"/>
          </p:cNvSpPr>
          <p:nvPr>
            <p:ph type="body" idx="4294967295"/>
          </p:nvPr>
        </p:nvSpPr>
        <p:spPr>
          <a:xfrm>
            <a:off x="1066800" y="1752600"/>
            <a:ext cx="7848600" cy="4953000"/>
          </a:xfrm>
        </p:spPr>
        <p:txBody>
          <a:bodyPr lIns="54864" tIns="91440"/>
          <a:lstStyle/>
          <a:p>
            <a:pPr marL="635000" indent="-515938">
              <a:lnSpc>
                <a:spcPct val="90000"/>
              </a:lnSpc>
            </a:pPr>
            <a:r>
              <a:rPr lang="en-US" altLang="en-US" sz="2800" b="1">
                <a:latin typeface="Garamond" panose="02020404030301010803" pitchFamily="18" charset="0"/>
                <a:cs typeface="Times New Roman" panose="02020603050405020304" pitchFamily="18" charset="0"/>
              </a:rPr>
              <a:t>Upon completion of high school, Lisa will learn to utilize public transportation, including the public bus and uptown trolley.</a:t>
            </a:r>
          </a:p>
          <a:p>
            <a:pPr marL="635000" indent="-515938">
              <a:lnSpc>
                <a:spcPct val="90000"/>
              </a:lnSpc>
              <a:buFontTx/>
              <a:buNone/>
            </a:pPr>
            <a:r>
              <a:rPr lang="en-US" altLang="en-US" sz="2400" b="1">
                <a:latin typeface="Garamond" panose="02020404030301010803" pitchFamily="18" charset="0"/>
              </a:rPr>
              <a:t> </a:t>
            </a:r>
          </a:p>
          <a:p>
            <a:pPr marL="635000" indent="-515938">
              <a:lnSpc>
                <a:spcPct val="90000"/>
              </a:lnSpc>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Participation in </a:t>
            </a:r>
            <a:r>
              <a:rPr lang="en-US" altLang="en-US" sz="2400" b="1">
                <a:solidFill>
                  <a:srgbClr val="9900CC"/>
                </a:solidFill>
                <a:latin typeface="Garamond" panose="02020404030301010803" pitchFamily="18" charset="0"/>
                <a:cs typeface="Times New Roman" panose="02020603050405020304" pitchFamily="18" charset="0"/>
              </a:rPr>
              <a:t>independent living</a:t>
            </a:r>
            <a:r>
              <a:rPr lang="en-US" altLang="en-US" sz="2400" b="1">
                <a:solidFill>
                  <a:srgbClr val="000000"/>
                </a:solidFill>
                <a:latin typeface="Garamond" panose="02020404030301010803" pitchFamily="18" charset="0"/>
                <a:cs typeface="Times New Roman" panose="02020603050405020304" pitchFamily="18" charset="0"/>
              </a:rPr>
              <a:t> skill development, specifically </a:t>
            </a:r>
            <a:r>
              <a:rPr lang="en-US" altLang="en-US" sz="2400" b="1">
                <a:solidFill>
                  <a:srgbClr val="9900CC"/>
                </a:solidFill>
                <a:latin typeface="Garamond" panose="02020404030301010803" pitchFamily="18" charset="0"/>
                <a:cs typeface="Times New Roman" panose="02020603050405020304" pitchFamily="18" charset="0"/>
              </a:rPr>
              <a:t>community participation</a:t>
            </a:r>
            <a:r>
              <a:rPr lang="en-US" altLang="en-US" sz="2400" b="1">
                <a:solidFill>
                  <a:srgbClr val="000000"/>
                </a:solidFill>
                <a:latin typeface="Garamond" panose="02020404030301010803" pitchFamily="18" charset="0"/>
                <a:cs typeface="Times New Roman" panose="02020603050405020304" pitchFamily="18" charset="0"/>
              </a:rPr>
              <a:t>, is the focus of this goal.</a:t>
            </a:r>
          </a:p>
          <a:p>
            <a:pPr marL="635000" indent="-515938">
              <a:lnSpc>
                <a:spcPct val="90000"/>
              </a:lnSpc>
              <a:buFont typeface="Wingdings" panose="05000000000000000000" pitchFamily="2" charset="2"/>
              <a:buNone/>
            </a:pPr>
            <a:endParaRPr lang="en-US" altLang="en-US" sz="1000" b="1">
              <a:solidFill>
                <a:srgbClr val="000000"/>
              </a:solidFill>
              <a:latin typeface="Garamond" panose="02020404030301010803" pitchFamily="18" charset="0"/>
              <a:cs typeface="Times New Roman" panose="02020603050405020304" pitchFamily="18" charset="0"/>
            </a:endParaRPr>
          </a:p>
          <a:p>
            <a:pPr marL="635000" indent="-515938">
              <a:lnSpc>
                <a:spcPct val="90000"/>
              </a:lnSpc>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Use of the bus can be measured, as in Lisa performs the necessary activities or does not perform the activities.</a:t>
            </a:r>
          </a:p>
          <a:p>
            <a:pPr marL="635000" indent="-515938">
              <a:lnSpc>
                <a:spcPct val="90000"/>
              </a:lnSpc>
              <a:buFont typeface="Wingdings" panose="05000000000000000000" pitchFamily="2" charset="2"/>
              <a:buNone/>
            </a:pPr>
            <a:endParaRPr lang="en-US" altLang="en-US" sz="1000" b="1">
              <a:solidFill>
                <a:srgbClr val="000000"/>
              </a:solidFill>
              <a:latin typeface="Garamond" panose="02020404030301010803" pitchFamily="18" charset="0"/>
              <a:cs typeface="Times New Roman" panose="02020603050405020304" pitchFamily="18" charset="0"/>
            </a:endParaRPr>
          </a:p>
          <a:p>
            <a:pPr marL="635000" indent="-515938">
              <a:lnSpc>
                <a:spcPct val="90000"/>
              </a:lnSpc>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It is stated in this goal that the instruction will occur after graduation.</a:t>
            </a:r>
            <a:r>
              <a:rPr lang="en-US" altLang="en-US" sz="2800" b="1">
                <a:solidFill>
                  <a:srgbClr val="000000"/>
                </a:solidFill>
                <a:cs typeface="Times New Roman" panose="02020603050405020304" pitchFamily="18" charset="0"/>
              </a:rPr>
              <a:t> </a:t>
            </a:r>
            <a:endParaRPr lang="en-US" alt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a:extLst>
              <a:ext uri="{FF2B5EF4-FFF2-40B4-BE49-F238E27FC236}">
                <a16:creationId xmlns:a16="http://schemas.microsoft.com/office/drawing/2014/main" id="{27C8CADF-E929-4FAC-9689-87F4722DDA1C}"/>
              </a:ext>
            </a:extLst>
          </p:cNvPr>
          <p:cNvSpPr>
            <a:spLocks noGrp="1" noChangeArrowheads="1"/>
          </p:cNvSpPr>
          <p:nvPr>
            <p:ph type="title"/>
          </p:nvPr>
        </p:nvSpPr>
        <p:spPr>
          <a:xfrm>
            <a:off x="1371600" y="152400"/>
            <a:ext cx="7772400" cy="1143000"/>
          </a:xfrm>
        </p:spPr>
        <p:txBody>
          <a:bodyPr/>
          <a:lstStyle/>
          <a:p>
            <a:pPr>
              <a:lnSpc>
                <a:spcPct val="90000"/>
              </a:lnSpc>
            </a:pPr>
            <a:r>
              <a:rPr lang="en-US" altLang="en-US" sz="4000" b="1">
                <a:latin typeface="Garamond" panose="02020404030301010803" pitchFamily="18" charset="0"/>
              </a:rPr>
              <a:t>Post-School Outcome Goal Statements</a:t>
            </a:r>
          </a:p>
        </p:txBody>
      </p:sp>
      <p:sp>
        <p:nvSpPr>
          <p:cNvPr id="40963" name="Rectangle 3">
            <a:extLst>
              <a:ext uri="{FF2B5EF4-FFF2-40B4-BE49-F238E27FC236}">
                <a16:creationId xmlns:a16="http://schemas.microsoft.com/office/drawing/2014/main" id="{B84B16DF-E7A7-4A70-A392-02E7F0E08326}"/>
              </a:ext>
            </a:extLst>
          </p:cNvPr>
          <p:cNvSpPr>
            <a:spLocks noGrp="1" noChangeArrowheads="1"/>
          </p:cNvSpPr>
          <p:nvPr>
            <p:ph type="body" idx="4294967295"/>
          </p:nvPr>
        </p:nvSpPr>
        <p:spPr>
          <a:xfrm>
            <a:off x="1066800" y="1752600"/>
            <a:ext cx="8077200" cy="4953000"/>
          </a:xfrm>
        </p:spPr>
        <p:txBody>
          <a:bodyPr lIns="54864" tIns="91440"/>
          <a:lstStyle/>
          <a:p>
            <a:pPr marL="635000" indent="-515938">
              <a:lnSpc>
                <a:spcPct val="90000"/>
              </a:lnSpc>
            </a:pPr>
            <a:r>
              <a:rPr lang="en-US" altLang="en-US" sz="2400" b="1">
                <a:latin typeface="Garamond" panose="02020404030301010803" pitchFamily="18" charset="0"/>
                <a:cs typeface="Times New Roman" panose="02020603050405020304" pitchFamily="18" charset="0"/>
              </a:rPr>
              <a:t>After graduation, Rolanda will live at home and participate to the maximum extent possible in her daily routines (e.g., feeding, dressing, bathing, activating small appliances/media devices, choice making) and environment through the use of technology. </a:t>
            </a:r>
          </a:p>
          <a:p>
            <a:pPr marL="635000" indent="-515938">
              <a:lnSpc>
                <a:spcPct val="90000"/>
              </a:lnSpc>
              <a:buFontTx/>
              <a:buNone/>
            </a:pPr>
            <a:r>
              <a:rPr lang="en-US" altLang="en-US" sz="2000" b="1">
                <a:latin typeface="Garamond" panose="02020404030301010803" pitchFamily="18" charset="0"/>
              </a:rPr>
              <a:t> </a:t>
            </a:r>
          </a:p>
          <a:p>
            <a:pPr marL="635000" indent="-515938">
              <a:lnSpc>
                <a:spcPct val="90000"/>
              </a:lnSpc>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Post-school outcome goal statement is focused on </a:t>
            </a:r>
            <a:r>
              <a:rPr lang="en-US" altLang="en-US" sz="2400" b="1">
                <a:solidFill>
                  <a:srgbClr val="9900CC"/>
                </a:solidFill>
                <a:latin typeface="Garamond" panose="02020404030301010803" pitchFamily="18" charset="0"/>
                <a:cs typeface="Times New Roman" panose="02020603050405020304" pitchFamily="18" charset="0"/>
              </a:rPr>
              <a:t>independent living</a:t>
            </a:r>
            <a:r>
              <a:rPr lang="en-US" altLang="en-US" sz="2400" b="1">
                <a:solidFill>
                  <a:srgbClr val="000000"/>
                </a:solidFill>
                <a:latin typeface="Garamond" panose="02020404030301010803" pitchFamily="18" charset="0"/>
                <a:cs typeface="Times New Roman" panose="02020603050405020304" pitchFamily="18" charset="0"/>
              </a:rPr>
              <a:t> (residential, self-care, community participation, communication skills).</a:t>
            </a:r>
          </a:p>
          <a:p>
            <a:pPr marL="635000" indent="-515938">
              <a:lnSpc>
                <a:spcPct val="90000"/>
              </a:lnSpc>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Goal is stated in an explicit manner that can be observed (i.e., “will live”, “participate.”)</a:t>
            </a:r>
          </a:p>
          <a:p>
            <a:pPr marL="635000" indent="-515938">
              <a:lnSpc>
                <a:spcPct val="90000"/>
              </a:lnSpc>
              <a:buFont typeface="Wingdings" panose="05000000000000000000" pitchFamily="2" charset="2"/>
              <a:buChar char="q"/>
            </a:pPr>
            <a:r>
              <a:rPr lang="en-US" altLang="en-US" sz="2400" b="1">
                <a:solidFill>
                  <a:srgbClr val="000000"/>
                </a:solidFill>
                <a:latin typeface="Garamond" panose="02020404030301010803" pitchFamily="18" charset="0"/>
                <a:cs typeface="Times New Roman" panose="02020603050405020304" pitchFamily="18" charset="0"/>
              </a:rPr>
              <a:t>The post-school outcome goal statement identifies outcomes for Rolanda after high school, not activities or processes toward outcomes.</a:t>
            </a:r>
            <a:endParaRPr lang="en-US" altLang="en-US"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9C7276A6-4D1B-4C5C-8721-3CEAAAC66275}"/>
              </a:ext>
            </a:extLst>
          </p:cNvPr>
          <p:cNvSpPr>
            <a:spLocks noGrp="1" noChangeArrowheads="1"/>
          </p:cNvSpPr>
          <p:nvPr>
            <p:ph idx="4294967295"/>
          </p:nvPr>
        </p:nvSpPr>
        <p:spPr>
          <a:xfrm>
            <a:off x="1905000" y="2057400"/>
            <a:ext cx="7134225" cy="4419600"/>
          </a:xfrm>
        </p:spPr>
        <p:txBody>
          <a:bodyPr lIns="54864" tIns="91440"/>
          <a:lstStyle/>
          <a:p>
            <a:pPr marL="450850" indent="-319088">
              <a:lnSpc>
                <a:spcPct val="80000"/>
              </a:lnSpc>
            </a:pPr>
            <a:r>
              <a:rPr lang="en-US" altLang="en-US" sz="2800" b="1">
                <a:latin typeface="Garamond" panose="02020404030301010803" pitchFamily="18" charset="0"/>
              </a:rPr>
              <a:t>Coordinated set of activities </a:t>
            </a:r>
          </a:p>
          <a:p>
            <a:pPr marL="450850" indent="-319088">
              <a:lnSpc>
                <a:spcPct val="80000"/>
              </a:lnSpc>
            </a:pPr>
            <a:endParaRPr lang="en-US" altLang="en-US" sz="1000" b="1">
              <a:latin typeface="Garamond" panose="02020404030301010803" pitchFamily="18" charset="0"/>
            </a:endParaRPr>
          </a:p>
          <a:p>
            <a:pPr marL="450850" indent="-319088">
              <a:lnSpc>
                <a:spcPct val="80000"/>
              </a:lnSpc>
            </a:pPr>
            <a:r>
              <a:rPr lang="en-US" altLang="en-US" sz="2800" b="1">
                <a:latin typeface="Garamond" panose="02020404030301010803" pitchFamily="18" charset="0"/>
              </a:rPr>
              <a:t> Results-oriented process</a:t>
            </a:r>
          </a:p>
          <a:p>
            <a:pPr marL="450850" indent="-319088">
              <a:lnSpc>
                <a:spcPct val="80000"/>
              </a:lnSpc>
              <a:buFontTx/>
              <a:buNone/>
            </a:pPr>
            <a:endParaRPr lang="en-US" altLang="en-US" sz="1000" b="1">
              <a:latin typeface="Garamond" panose="02020404030301010803" pitchFamily="18" charset="0"/>
            </a:endParaRPr>
          </a:p>
          <a:p>
            <a:pPr marL="450850" indent="-319088">
              <a:lnSpc>
                <a:spcPct val="80000"/>
              </a:lnSpc>
            </a:pPr>
            <a:r>
              <a:rPr lang="en-US" altLang="en-US" sz="2800" b="1">
                <a:latin typeface="Garamond" panose="02020404030301010803" pitchFamily="18" charset="0"/>
              </a:rPr>
              <a:t> Academic and functional achievement </a:t>
            </a:r>
          </a:p>
          <a:p>
            <a:pPr marL="450850" indent="-319088">
              <a:lnSpc>
                <a:spcPct val="80000"/>
              </a:lnSpc>
            </a:pPr>
            <a:endParaRPr lang="en-US" altLang="en-US" sz="1000" b="1">
              <a:latin typeface="Garamond" panose="02020404030301010803" pitchFamily="18" charset="0"/>
            </a:endParaRPr>
          </a:p>
          <a:p>
            <a:pPr marL="450850" indent="-319088">
              <a:lnSpc>
                <a:spcPct val="80000"/>
              </a:lnSpc>
            </a:pPr>
            <a:r>
              <a:rPr lang="en-US" altLang="en-US" sz="2800" b="1">
                <a:latin typeface="Garamond" panose="02020404030301010803" pitchFamily="18" charset="0"/>
              </a:rPr>
              <a:t> Facilitates movement from school to </a:t>
            </a:r>
          </a:p>
          <a:p>
            <a:pPr marL="450850" indent="-319088">
              <a:lnSpc>
                <a:spcPct val="80000"/>
              </a:lnSpc>
              <a:buFontTx/>
              <a:buNone/>
            </a:pPr>
            <a:r>
              <a:rPr lang="en-US" altLang="en-US" sz="2800" b="1">
                <a:latin typeface="Garamond" panose="02020404030301010803" pitchFamily="18" charset="0"/>
              </a:rPr>
              <a:t>    post-school activities</a:t>
            </a:r>
          </a:p>
          <a:p>
            <a:pPr marL="450850" indent="-319088">
              <a:lnSpc>
                <a:spcPct val="80000"/>
              </a:lnSpc>
            </a:pPr>
            <a:endParaRPr lang="en-US" altLang="en-US" sz="1000" b="1">
              <a:latin typeface="Garamond" panose="02020404030301010803" pitchFamily="18" charset="0"/>
            </a:endParaRPr>
          </a:p>
          <a:p>
            <a:pPr marL="450850" indent="-319088">
              <a:lnSpc>
                <a:spcPct val="80000"/>
              </a:lnSpc>
            </a:pPr>
            <a:r>
              <a:rPr lang="en-US" altLang="en-US" sz="2800" b="1">
                <a:latin typeface="Garamond" panose="02020404030301010803" pitchFamily="18" charset="0"/>
              </a:rPr>
              <a:t> Postsecondary education or training,     </a:t>
            </a:r>
          </a:p>
          <a:p>
            <a:pPr marL="450850" indent="-319088">
              <a:lnSpc>
                <a:spcPct val="80000"/>
              </a:lnSpc>
              <a:buFontTx/>
              <a:buNone/>
            </a:pPr>
            <a:r>
              <a:rPr lang="en-US" altLang="en-US" sz="2800" b="1">
                <a:latin typeface="Garamond" panose="02020404030301010803" pitchFamily="18" charset="0"/>
              </a:rPr>
              <a:t>     employment, and if appropriate,   </a:t>
            </a:r>
          </a:p>
          <a:p>
            <a:pPr marL="450850" indent="-319088">
              <a:lnSpc>
                <a:spcPct val="80000"/>
              </a:lnSpc>
              <a:buFontTx/>
              <a:buNone/>
            </a:pPr>
            <a:r>
              <a:rPr lang="en-US" altLang="en-US" sz="2800" b="1">
                <a:latin typeface="Garamond" panose="02020404030301010803" pitchFamily="18" charset="0"/>
              </a:rPr>
              <a:t>     independent living skills</a:t>
            </a:r>
            <a:r>
              <a:rPr lang="en-US" altLang="en-US" sz="2800"/>
              <a:t> </a:t>
            </a:r>
          </a:p>
        </p:txBody>
      </p:sp>
      <p:sp>
        <p:nvSpPr>
          <p:cNvPr id="4" name="Date Placeholder 3">
            <a:extLst>
              <a:ext uri="{FF2B5EF4-FFF2-40B4-BE49-F238E27FC236}">
                <a16:creationId xmlns:a16="http://schemas.microsoft.com/office/drawing/2014/main" id="{44697313-CFB4-409D-B185-E31A943E51DF}"/>
              </a:ext>
            </a:extLst>
          </p:cNvPr>
          <p:cNvSpPr txBox="1">
            <a:spLocks noGrp="1"/>
          </p:cNvSpPr>
          <p:nvPr/>
        </p:nvSpPr>
        <p:spPr>
          <a:xfrm>
            <a:off x="457200" y="6477000"/>
            <a:ext cx="2133600" cy="274638"/>
          </a:xfrm>
          <a:prstGeom prst="rect">
            <a:avLst/>
          </a:prstGeom>
          <a:noFill/>
        </p:spPr>
        <p:txBody>
          <a:bodyPr lIns="109728" rIns="45720" bIns="0" anchor="b"/>
          <a:lstStyle/>
          <a:p>
            <a:pPr eaLnBrk="1" fontAlgn="auto" hangingPunct="1">
              <a:spcBef>
                <a:spcPts val="0"/>
              </a:spcBef>
              <a:spcAft>
                <a:spcPts val="0"/>
              </a:spcAft>
              <a:defRPr/>
            </a:pPr>
            <a:endParaRPr lang="en-US" sz="1200" dirty="0">
              <a:solidFill>
                <a:schemeClr val="tx1">
                  <a:tint val="95000"/>
                </a:schemeClr>
              </a:solidFill>
              <a:latin typeface="+mn-lt"/>
            </a:endParaRPr>
          </a:p>
        </p:txBody>
      </p:sp>
      <p:sp>
        <p:nvSpPr>
          <p:cNvPr id="5" name="Footer Placeholder 4">
            <a:extLst>
              <a:ext uri="{FF2B5EF4-FFF2-40B4-BE49-F238E27FC236}">
                <a16:creationId xmlns:a16="http://schemas.microsoft.com/office/drawing/2014/main" id="{FBD59AEF-E6EA-4582-B815-DA3BDCA860DF}"/>
              </a:ext>
            </a:extLst>
          </p:cNvPr>
          <p:cNvSpPr txBox="1">
            <a:spLocks noGrp="1"/>
          </p:cNvSpPr>
          <p:nvPr/>
        </p:nvSpPr>
        <p:spPr>
          <a:xfrm>
            <a:off x="2640013" y="6477000"/>
            <a:ext cx="5508625" cy="274638"/>
          </a:xfrm>
          <a:prstGeom prst="rect">
            <a:avLst/>
          </a:prstGeom>
          <a:noFill/>
        </p:spPr>
        <p:txBody>
          <a:bodyPr lIns="45720" rIns="45720" bIns="0" anchor="b"/>
          <a:lstStyle/>
          <a:p>
            <a:pPr eaLnBrk="1" fontAlgn="auto" hangingPunct="1">
              <a:spcBef>
                <a:spcPts val="0"/>
              </a:spcBef>
              <a:spcAft>
                <a:spcPts val="0"/>
              </a:spcAft>
              <a:defRPr/>
            </a:pPr>
            <a:endParaRPr lang="en-US" sz="1200" dirty="0">
              <a:solidFill>
                <a:schemeClr val="tx1">
                  <a:tint val="95000"/>
                </a:schemeClr>
              </a:solidFill>
              <a:latin typeface="+mn-lt"/>
            </a:endParaRPr>
          </a:p>
        </p:txBody>
      </p:sp>
      <p:sp>
        <p:nvSpPr>
          <p:cNvPr id="6149" name="Rectangle 6">
            <a:extLst>
              <a:ext uri="{FF2B5EF4-FFF2-40B4-BE49-F238E27FC236}">
                <a16:creationId xmlns:a16="http://schemas.microsoft.com/office/drawing/2014/main" id="{CB9C4B21-5E06-4003-8C5E-C8C7F02ECEE2}"/>
              </a:ext>
            </a:extLst>
          </p:cNvPr>
          <p:cNvSpPr>
            <a:spLocks noGrp="1" noChangeArrowheads="1"/>
          </p:cNvSpPr>
          <p:nvPr>
            <p:ph type="title"/>
          </p:nvPr>
        </p:nvSpPr>
        <p:spPr>
          <a:xfrm>
            <a:off x="1066800" y="152400"/>
            <a:ext cx="7772400" cy="1143000"/>
          </a:xfrm>
        </p:spPr>
        <p:txBody>
          <a:bodyPr/>
          <a:lstStyle/>
          <a:p>
            <a:r>
              <a:rPr lang="en-US" altLang="en-US" b="1">
                <a:latin typeface="Garamond" panose="02020404030301010803" pitchFamily="18" charset="0"/>
              </a:rPr>
              <a:t>Secondary Transition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a:extLst>
              <a:ext uri="{FF2B5EF4-FFF2-40B4-BE49-F238E27FC236}">
                <a16:creationId xmlns:a16="http://schemas.microsoft.com/office/drawing/2014/main" id="{9C75EDA9-3A6E-4F6B-80F6-7D68E4E5A906}"/>
              </a:ext>
            </a:extLst>
          </p:cNvPr>
          <p:cNvSpPr>
            <a:spLocks noGrp="1" noChangeArrowheads="1"/>
          </p:cNvSpPr>
          <p:nvPr>
            <p:ph type="title"/>
          </p:nvPr>
        </p:nvSpPr>
        <p:spPr>
          <a:xfrm>
            <a:off x="1371600" y="152400"/>
            <a:ext cx="7772400" cy="1143000"/>
          </a:xfrm>
        </p:spPr>
        <p:txBody>
          <a:bodyPr/>
          <a:lstStyle/>
          <a:p>
            <a:pPr>
              <a:lnSpc>
                <a:spcPct val="90000"/>
              </a:lnSpc>
            </a:pPr>
            <a:r>
              <a:rPr lang="en-US" altLang="en-US" sz="4000" b="1">
                <a:latin typeface="Garamond" panose="02020404030301010803" pitchFamily="18" charset="0"/>
              </a:rPr>
              <a:t>Post-School Outcome Goal Statements</a:t>
            </a:r>
          </a:p>
        </p:txBody>
      </p:sp>
      <p:sp>
        <p:nvSpPr>
          <p:cNvPr id="43011" name="Rectangle 3">
            <a:extLst>
              <a:ext uri="{FF2B5EF4-FFF2-40B4-BE49-F238E27FC236}">
                <a16:creationId xmlns:a16="http://schemas.microsoft.com/office/drawing/2014/main" id="{2F6A62E3-FD68-4169-B522-5D1C36A8DCBA}"/>
              </a:ext>
            </a:extLst>
          </p:cNvPr>
          <p:cNvSpPr>
            <a:spLocks noGrp="1" noChangeArrowheads="1"/>
          </p:cNvSpPr>
          <p:nvPr>
            <p:ph type="body" idx="4294967295"/>
          </p:nvPr>
        </p:nvSpPr>
        <p:spPr>
          <a:xfrm>
            <a:off x="1247775" y="1828800"/>
            <a:ext cx="7896225" cy="4876800"/>
          </a:xfrm>
        </p:spPr>
        <p:txBody>
          <a:bodyPr lIns="54864" tIns="91440"/>
          <a:lstStyle/>
          <a:p>
            <a:pPr marL="520700" indent="-401638"/>
            <a:r>
              <a:rPr lang="en-US" altLang="en-US" sz="2800" b="1">
                <a:latin typeface="Garamond" panose="02020404030301010803" pitchFamily="18" charset="0"/>
                <a:cs typeface="Times New Roman" panose="02020603050405020304" pitchFamily="18" charset="0"/>
              </a:rPr>
              <a:t>The summer after leaving high school, Stephanie will independently ride the bus each work day to her job with Marriot Food Services, where she will participate in classes each year, as offered by her employer, to advance industrial kitchen skills. </a:t>
            </a:r>
          </a:p>
          <a:p>
            <a:pPr marL="520700" indent="-401638">
              <a:buFontTx/>
              <a:buNone/>
            </a:pPr>
            <a:endParaRPr lang="en-US" altLang="en-US" sz="1200" b="1">
              <a:latin typeface="Garamond" panose="02020404030301010803" pitchFamily="18" charset="0"/>
              <a:cs typeface="Times New Roman" panose="02020603050405020304" pitchFamily="18" charset="0"/>
            </a:endParaRPr>
          </a:p>
          <a:p>
            <a:pPr marL="520700" indent="-401638"/>
            <a:r>
              <a:rPr lang="en-US" altLang="en-US" sz="2800" b="1">
                <a:latin typeface="Garamond" panose="02020404030301010803" pitchFamily="18" charset="0"/>
                <a:cs typeface="Times New Roman" panose="02020603050405020304" pitchFamily="18" charset="0"/>
              </a:rPr>
              <a:t>After graduating from high school, Ricardo will enroll in a four-year college to obtain his undergraduate degree in history and education, to become a high school social studies teacher</a:t>
            </a:r>
            <a:r>
              <a:rPr lang="en-US" altLang="en-US" sz="2800" b="1">
                <a:latin typeface="Garamond" panose="02020404030301010803" pitchFamily="18" charset="0"/>
              </a:rPr>
              <a:t>.</a:t>
            </a:r>
            <a:endParaRPr lang="en-US" altLang="en-US" sz="2800" b="1">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a:extLst>
              <a:ext uri="{FF2B5EF4-FFF2-40B4-BE49-F238E27FC236}">
                <a16:creationId xmlns:a16="http://schemas.microsoft.com/office/drawing/2014/main" id="{F640CE48-0551-4E09-A5F6-80F27A5CE952}"/>
              </a:ext>
            </a:extLst>
          </p:cNvPr>
          <p:cNvSpPr>
            <a:spLocks noGrp="1" noChangeArrowheads="1"/>
          </p:cNvSpPr>
          <p:nvPr>
            <p:ph type="title"/>
          </p:nvPr>
        </p:nvSpPr>
        <p:spPr>
          <a:xfrm>
            <a:off x="1371600" y="304800"/>
            <a:ext cx="7772400" cy="1143000"/>
          </a:xfrm>
        </p:spPr>
        <p:txBody>
          <a:bodyPr/>
          <a:lstStyle/>
          <a:p>
            <a:r>
              <a:rPr lang="en-US" altLang="en-US" b="1">
                <a:latin typeface="Garamond" panose="02020404030301010803" pitchFamily="18" charset="0"/>
              </a:rPr>
              <a:t>Annual IEP Goals</a:t>
            </a:r>
          </a:p>
        </p:txBody>
      </p:sp>
      <p:sp>
        <p:nvSpPr>
          <p:cNvPr id="45059" name="Rectangle 3">
            <a:extLst>
              <a:ext uri="{FF2B5EF4-FFF2-40B4-BE49-F238E27FC236}">
                <a16:creationId xmlns:a16="http://schemas.microsoft.com/office/drawing/2014/main" id="{C18C26ED-E2CD-4CEB-8967-2F8F7E2941E8}"/>
              </a:ext>
            </a:extLst>
          </p:cNvPr>
          <p:cNvSpPr>
            <a:spLocks noGrp="1" noChangeArrowheads="1"/>
          </p:cNvSpPr>
          <p:nvPr>
            <p:ph type="body" idx="1"/>
          </p:nvPr>
        </p:nvSpPr>
        <p:spPr/>
        <p:txBody>
          <a:bodyPr lIns="54864" tIns="91440"/>
          <a:lstStyle/>
          <a:p>
            <a:pPr marL="438150" indent="-319088"/>
            <a:r>
              <a:rPr lang="en-US" altLang="en-US" b="1">
                <a:latin typeface="Garamond" panose="02020404030301010803" pitchFamily="18" charset="0"/>
              </a:rPr>
              <a:t>For each post-school outcome goal statement,  there must be an annual goal(s) and objectives included in the IEP that will help the student make progress towards the stated post-school outcome goal(s).</a:t>
            </a:r>
          </a:p>
          <a:p>
            <a:pPr marL="438150" indent="-319088">
              <a:buFontTx/>
              <a:buNone/>
            </a:pPr>
            <a:endParaRPr lang="en-US" altLang="en-US"/>
          </a:p>
          <a:p>
            <a:pPr marL="438150" indent="-319088"/>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EP pg 7">
            <a:extLst>
              <a:ext uri="{FF2B5EF4-FFF2-40B4-BE49-F238E27FC236}">
                <a16:creationId xmlns:a16="http://schemas.microsoft.com/office/drawing/2014/main" id="{E766ED78-80DF-4BA6-BACA-08A7A5156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96400" cy="723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a:extLst>
              <a:ext uri="{FF2B5EF4-FFF2-40B4-BE49-F238E27FC236}">
                <a16:creationId xmlns:a16="http://schemas.microsoft.com/office/drawing/2014/main" id="{DDCAB3CD-5693-4F53-B195-9C32A1C5465D}"/>
              </a:ext>
            </a:extLst>
          </p:cNvPr>
          <p:cNvSpPr>
            <a:spLocks noGrp="1" noChangeArrowheads="1"/>
          </p:cNvSpPr>
          <p:nvPr>
            <p:ph type="title"/>
          </p:nvPr>
        </p:nvSpPr>
        <p:spPr>
          <a:xfrm>
            <a:off x="1066800" y="152400"/>
            <a:ext cx="7772400" cy="1524000"/>
          </a:xfrm>
        </p:spPr>
        <p:txBody>
          <a:bodyPr/>
          <a:lstStyle/>
          <a:p>
            <a:pPr>
              <a:lnSpc>
                <a:spcPct val="80000"/>
              </a:lnSpc>
            </a:pPr>
            <a:r>
              <a:rPr lang="en-US" altLang="en-US" sz="3600" b="1">
                <a:latin typeface="Garamond" panose="02020404030301010803" pitchFamily="18" charset="0"/>
              </a:rPr>
              <a:t>For each Annual Goal, is there at least one of the following listed?</a:t>
            </a:r>
          </a:p>
        </p:txBody>
      </p:sp>
      <p:sp>
        <p:nvSpPr>
          <p:cNvPr id="49155" name="Rectangle 3">
            <a:extLst>
              <a:ext uri="{FF2B5EF4-FFF2-40B4-BE49-F238E27FC236}">
                <a16:creationId xmlns:a16="http://schemas.microsoft.com/office/drawing/2014/main" id="{1A82BCBB-2BC8-4D5E-B25B-0910CB1ED7A2}"/>
              </a:ext>
            </a:extLst>
          </p:cNvPr>
          <p:cNvSpPr>
            <a:spLocks noGrp="1" noChangeArrowheads="1"/>
          </p:cNvSpPr>
          <p:nvPr>
            <p:ph type="body" idx="4294967295"/>
          </p:nvPr>
        </p:nvSpPr>
        <p:spPr>
          <a:xfrm>
            <a:off x="1219200" y="1981200"/>
            <a:ext cx="7743825" cy="4648200"/>
          </a:xfrm>
        </p:spPr>
        <p:txBody>
          <a:bodyPr lIns="54864" tIns="91440"/>
          <a:lstStyle/>
          <a:p>
            <a:pPr marL="438150" indent="-319088"/>
            <a:r>
              <a:rPr lang="en-US" altLang="en-US" sz="2800" b="1">
                <a:latin typeface="Garamond" panose="02020404030301010803" pitchFamily="18" charset="0"/>
              </a:rPr>
              <a:t>Instruction</a:t>
            </a:r>
          </a:p>
          <a:p>
            <a:pPr marL="438150" indent="-319088"/>
            <a:r>
              <a:rPr lang="en-US" altLang="en-US" sz="2800" b="1">
                <a:latin typeface="Garamond" panose="02020404030301010803" pitchFamily="18" charset="0"/>
              </a:rPr>
              <a:t>Related Service(s)</a:t>
            </a:r>
          </a:p>
          <a:p>
            <a:pPr marL="438150" indent="-319088"/>
            <a:r>
              <a:rPr lang="en-US" altLang="en-US" sz="2800" b="1">
                <a:latin typeface="Garamond" panose="02020404030301010803" pitchFamily="18" charset="0"/>
              </a:rPr>
              <a:t>Community Experience(s)</a:t>
            </a:r>
          </a:p>
          <a:p>
            <a:pPr marL="438150" indent="-319088"/>
            <a:r>
              <a:rPr lang="en-US" altLang="en-US" sz="2800" b="1">
                <a:latin typeface="Garamond" panose="02020404030301010803" pitchFamily="18" charset="0"/>
              </a:rPr>
              <a:t>Development of Employment and Post-School Objectives</a:t>
            </a:r>
          </a:p>
          <a:p>
            <a:pPr marL="438150" indent="-319088"/>
            <a:r>
              <a:rPr lang="en-US" altLang="en-US" sz="2800" b="1">
                <a:latin typeface="Garamond" panose="02020404030301010803" pitchFamily="18" charset="0"/>
              </a:rPr>
              <a:t>Acquisition of Daily Living Skills                     (if appropriate)</a:t>
            </a:r>
          </a:p>
          <a:p>
            <a:pPr marL="438150" indent="-319088"/>
            <a:r>
              <a:rPr lang="en-US" altLang="en-US" sz="2800" b="1">
                <a:latin typeface="Garamond" panose="02020404030301010803" pitchFamily="18" charset="0"/>
              </a:rPr>
              <a:t>Functional Vocational Evaluation</a:t>
            </a:r>
          </a:p>
          <a:p>
            <a:pPr marL="438150" indent="-319088">
              <a:buFontTx/>
              <a:buNone/>
            </a:pPr>
            <a:r>
              <a:rPr lang="en-US" altLang="en-US" sz="2800" b="1">
                <a:latin typeface="Garamond" panose="02020404030301010803" pitchFamily="18" charset="0"/>
              </a:rPr>
              <a:t>    (if appropriate)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a:extLst>
              <a:ext uri="{FF2B5EF4-FFF2-40B4-BE49-F238E27FC236}">
                <a16:creationId xmlns:a16="http://schemas.microsoft.com/office/drawing/2014/main" id="{3999868D-A2C6-413F-80A5-0804A843A5B5}"/>
              </a:ext>
            </a:extLst>
          </p:cNvPr>
          <p:cNvGraphicFramePr>
            <a:graphicFrameLocks noChangeAspect="1"/>
          </p:cNvGraphicFramePr>
          <p:nvPr/>
        </p:nvGraphicFramePr>
        <p:xfrm>
          <a:off x="0" y="0"/>
          <a:ext cx="9296400" cy="7086600"/>
        </p:xfrm>
        <a:graphic>
          <a:graphicData uri="http://schemas.openxmlformats.org/presentationml/2006/ole">
            <mc:AlternateContent xmlns:mc="http://schemas.openxmlformats.org/markup-compatibility/2006">
              <mc:Choice xmlns:v="urn:schemas-microsoft-com:vml" Requires="v">
                <p:oleObj spid="_x0000_s51203" name="Slide" r:id="rId4" imgW="4572000" imgH="3429000" progId="PowerPoint.Slide.8">
                  <p:embed/>
                </p:oleObj>
              </mc:Choice>
              <mc:Fallback>
                <p:oleObj name="Slide" r:id="rId4" imgW="4572000" imgH="34290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964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2">
            <a:extLst>
              <a:ext uri="{FF2B5EF4-FFF2-40B4-BE49-F238E27FC236}">
                <a16:creationId xmlns:a16="http://schemas.microsoft.com/office/drawing/2014/main" id="{2EA5E850-24C4-4332-84D2-D07F9F355965}"/>
              </a:ext>
            </a:extLst>
          </p:cNvPr>
          <p:cNvGraphicFramePr>
            <a:graphicFrameLocks noChangeAspect="1"/>
          </p:cNvGraphicFramePr>
          <p:nvPr/>
        </p:nvGraphicFramePr>
        <p:xfrm>
          <a:off x="-152400" y="-762000"/>
          <a:ext cx="9525000" cy="8229600"/>
        </p:xfrm>
        <a:graphic>
          <a:graphicData uri="http://schemas.openxmlformats.org/presentationml/2006/ole">
            <mc:AlternateContent xmlns:mc="http://schemas.openxmlformats.org/markup-compatibility/2006">
              <mc:Choice xmlns:v="urn:schemas-microsoft-com:vml" Requires="v">
                <p:oleObj spid="_x0000_s53251" name="Slide" r:id="rId4" imgW="4572000" imgH="3429000" progId="PowerPoint.Slide.8">
                  <p:embed/>
                </p:oleObj>
              </mc:Choice>
              <mc:Fallback>
                <p:oleObj name="Slide" r:id="rId4" imgW="4572000" imgH="34290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762000"/>
                        <a:ext cx="95250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a:extLst>
              <a:ext uri="{FF2B5EF4-FFF2-40B4-BE49-F238E27FC236}">
                <a16:creationId xmlns:a16="http://schemas.microsoft.com/office/drawing/2014/main" id="{63024469-76EE-4723-8499-6F884B271E09}"/>
              </a:ext>
            </a:extLst>
          </p:cNvPr>
          <p:cNvSpPr>
            <a:spLocks noGrp="1" noChangeArrowheads="1"/>
          </p:cNvSpPr>
          <p:nvPr>
            <p:ph type="title"/>
          </p:nvPr>
        </p:nvSpPr>
        <p:spPr>
          <a:xfrm>
            <a:off x="1143000" y="152400"/>
            <a:ext cx="7772400" cy="1143000"/>
          </a:xfrm>
        </p:spPr>
        <p:txBody>
          <a:bodyPr/>
          <a:lstStyle/>
          <a:p>
            <a:r>
              <a:rPr lang="en-US" altLang="en-US" b="1">
                <a:latin typeface="Garamond" panose="02020404030301010803" pitchFamily="18" charset="0"/>
              </a:rPr>
              <a:t>Common Objectives</a:t>
            </a:r>
          </a:p>
        </p:txBody>
      </p:sp>
      <p:sp>
        <p:nvSpPr>
          <p:cNvPr id="55299" name="Content Placeholder 2">
            <a:extLst>
              <a:ext uri="{FF2B5EF4-FFF2-40B4-BE49-F238E27FC236}">
                <a16:creationId xmlns:a16="http://schemas.microsoft.com/office/drawing/2014/main" id="{17125B8E-42E9-450B-8FC8-57F11497C629}"/>
              </a:ext>
            </a:extLst>
          </p:cNvPr>
          <p:cNvSpPr>
            <a:spLocks noGrp="1" noChangeArrowheads="1"/>
          </p:cNvSpPr>
          <p:nvPr>
            <p:ph type="body" idx="1"/>
          </p:nvPr>
        </p:nvSpPr>
        <p:spPr>
          <a:xfrm>
            <a:off x="1219200" y="1981200"/>
            <a:ext cx="7924800" cy="4572000"/>
          </a:xfrm>
        </p:spPr>
        <p:txBody>
          <a:bodyPr lIns="54864" tIns="91440"/>
          <a:lstStyle/>
          <a:p>
            <a:pPr marL="438150" indent="-319088">
              <a:lnSpc>
                <a:spcPct val="90000"/>
              </a:lnSpc>
            </a:pPr>
            <a:r>
              <a:rPr lang="en-US" altLang="en-US" sz="2800" b="1">
                <a:latin typeface="Garamond" panose="02020404030301010803" pitchFamily="18" charset="0"/>
              </a:rPr>
              <a:t>Student will attend (participate/co-facilitate) his/her IEP Team Meeting.  </a:t>
            </a:r>
            <a:r>
              <a:rPr lang="en-US" altLang="en-US" sz="2800" b="1" i="1">
                <a:latin typeface="Garamond" panose="02020404030301010803" pitchFamily="18" charset="0"/>
              </a:rPr>
              <a:t>Language Arts</a:t>
            </a:r>
          </a:p>
          <a:p>
            <a:pPr marL="438150" indent="-319088">
              <a:lnSpc>
                <a:spcPct val="90000"/>
              </a:lnSpc>
              <a:buFontTx/>
              <a:buNone/>
            </a:pPr>
            <a:endParaRPr lang="en-US" altLang="en-US" sz="2000" b="1">
              <a:latin typeface="Garamond" panose="02020404030301010803" pitchFamily="18" charset="0"/>
            </a:endParaRPr>
          </a:p>
          <a:p>
            <a:pPr marL="438150" indent="-319088">
              <a:lnSpc>
                <a:spcPct val="90000"/>
              </a:lnSpc>
            </a:pPr>
            <a:r>
              <a:rPr lang="en-US" altLang="en-US" sz="2800" b="1">
                <a:latin typeface="Garamond" panose="02020404030301010803" pitchFamily="18" charset="0"/>
              </a:rPr>
              <a:t>Student will complete learning styles inventory  . . . xx job shadow experiences . . . interest inventory . . . situational assessment.    </a:t>
            </a:r>
            <a:r>
              <a:rPr lang="en-US" altLang="en-US" sz="2800" b="1" i="1">
                <a:latin typeface="Garamond" panose="02020404030301010803" pitchFamily="18" charset="0"/>
              </a:rPr>
              <a:t>Language Arts, Science, Social Studies, Community</a:t>
            </a:r>
          </a:p>
          <a:p>
            <a:pPr marL="438150" indent="-319088">
              <a:lnSpc>
                <a:spcPct val="90000"/>
              </a:lnSpc>
              <a:buFontTx/>
              <a:buNone/>
            </a:pPr>
            <a:endParaRPr lang="en-US" altLang="en-US" sz="2000" b="1" i="1">
              <a:latin typeface="Garamond" panose="02020404030301010803" pitchFamily="18" charset="0"/>
            </a:endParaRPr>
          </a:p>
          <a:p>
            <a:pPr marL="438150" indent="-319088">
              <a:lnSpc>
                <a:spcPct val="90000"/>
              </a:lnSpc>
            </a:pPr>
            <a:r>
              <a:rPr lang="en-US" altLang="en-US" sz="2800" b="1">
                <a:latin typeface="Garamond" panose="02020404030301010803" pitchFamily="18" charset="0"/>
              </a:rPr>
              <a:t>Time Management Skills                                    </a:t>
            </a:r>
            <a:r>
              <a:rPr lang="en-US" altLang="en-US" sz="2800" b="1" i="1">
                <a:latin typeface="Garamond" panose="02020404030301010803" pitchFamily="18" charset="0"/>
              </a:rPr>
              <a:t>All classes</a:t>
            </a:r>
          </a:p>
          <a:p>
            <a:pPr marL="438150" indent="-319088">
              <a:lnSpc>
                <a:spcPct val="90000"/>
              </a:lnSpc>
              <a:buFontTx/>
              <a:buNone/>
            </a:pPr>
            <a:endParaRPr lang="en-US" altLang="en-US" sz="2800" b="1" i="1">
              <a:latin typeface="Garamond" panose="02020404030301010803" pitchFamily="18" charset="0"/>
            </a:endParaRPr>
          </a:p>
          <a:p>
            <a:pPr marL="438150" indent="-319088">
              <a:lnSpc>
                <a:spcPct val="90000"/>
              </a:lnSpc>
            </a:pPr>
            <a:endParaRPr lang="en-US" altLang="en-US" sz="24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a:extLst>
              <a:ext uri="{FF2B5EF4-FFF2-40B4-BE49-F238E27FC236}">
                <a16:creationId xmlns:a16="http://schemas.microsoft.com/office/drawing/2014/main" id="{8BCABD4E-9DBE-46C5-8F7B-EFD041F6F8AD}"/>
              </a:ext>
            </a:extLst>
          </p:cNvPr>
          <p:cNvSpPr>
            <a:spLocks noGrp="1" noChangeArrowheads="1"/>
          </p:cNvSpPr>
          <p:nvPr>
            <p:ph type="title"/>
          </p:nvPr>
        </p:nvSpPr>
        <p:spPr>
          <a:xfrm>
            <a:off x="1143000" y="152400"/>
            <a:ext cx="7848600" cy="1219200"/>
          </a:xfrm>
        </p:spPr>
        <p:txBody>
          <a:bodyPr/>
          <a:lstStyle/>
          <a:p>
            <a:r>
              <a:rPr lang="en-US" altLang="en-US" b="1">
                <a:latin typeface="Garamond" panose="02020404030301010803" pitchFamily="18" charset="0"/>
              </a:rPr>
              <a:t>Common Objectives</a:t>
            </a:r>
          </a:p>
        </p:txBody>
      </p:sp>
      <p:sp>
        <p:nvSpPr>
          <p:cNvPr id="57347" name="Content Placeholder 2">
            <a:extLst>
              <a:ext uri="{FF2B5EF4-FFF2-40B4-BE49-F238E27FC236}">
                <a16:creationId xmlns:a16="http://schemas.microsoft.com/office/drawing/2014/main" id="{7F8714F5-F3F9-4A6E-B3FA-6205A93C2C79}"/>
              </a:ext>
            </a:extLst>
          </p:cNvPr>
          <p:cNvSpPr>
            <a:spLocks noGrp="1" noChangeArrowheads="1"/>
          </p:cNvSpPr>
          <p:nvPr>
            <p:ph idx="4294967295"/>
          </p:nvPr>
        </p:nvSpPr>
        <p:spPr/>
        <p:txBody>
          <a:bodyPr lIns="54864" tIns="91440"/>
          <a:lstStyle/>
          <a:p>
            <a:pPr marL="438150" indent="-319088">
              <a:lnSpc>
                <a:spcPct val="80000"/>
              </a:lnSpc>
            </a:pPr>
            <a:r>
              <a:rPr lang="en-US" altLang="en-US" sz="2800" b="1">
                <a:latin typeface="Garamond" panose="02020404030301010803" pitchFamily="18" charset="0"/>
              </a:rPr>
              <a:t>Student will engage in a process of generating ideas, drafting, revising, editing and publishing        or presenting: write college application essays; develop portfolio; complete job application; resume.                                                    </a:t>
            </a:r>
            <a:r>
              <a:rPr lang="en-US" altLang="en-US" sz="2800" b="1" i="1">
                <a:latin typeface="Garamond" panose="02020404030301010803" pitchFamily="18" charset="0"/>
              </a:rPr>
              <a:t>Language Arts, Social Studies, Technology</a:t>
            </a:r>
          </a:p>
          <a:p>
            <a:pPr marL="438150" indent="-319088">
              <a:lnSpc>
                <a:spcPct val="80000"/>
              </a:lnSpc>
            </a:pPr>
            <a:endParaRPr lang="en-US" altLang="en-US" sz="2000" b="1">
              <a:latin typeface="Garamond" panose="02020404030301010803" pitchFamily="18" charset="0"/>
            </a:endParaRPr>
          </a:p>
          <a:p>
            <a:pPr marL="438150" indent="-319088">
              <a:lnSpc>
                <a:spcPct val="80000"/>
              </a:lnSpc>
            </a:pPr>
            <a:r>
              <a:rPr lang="en-US" altLang="en-US" sz="2800" b="1">
                <a:latin typeface="Garamond" panose="02020404030301010803" pitchFamily="18" charset="0"/>
              </a:rPr>
              <a:t>Organizational and Study skills                        </a:t>
            </a:r>
            <a:r>
              <a:rPr lang="en-US" altLang="en-US" sz="2800" b="1" i="1">
                <a:latin typeface="Garamond" panose="02020404030301010803" pitchFamily="18" charset="0"/>
              </a:rPr>
              <a:t>All classes </a:t>
            </a:r>
          </a:p>
          <a:p>
            <a:pPr marL="438150" indent="-319088">
              <a:lnSpc>
                <a:spcPct val="80000"/>
              </a:lnSpc>
            </a:pPr>
            <a:endParaRPr lang="en-US" altLang="en-US" sz="2000" b="1" i="1">
              <a:latin typeface="Garamond" panose="02020404030301010803" pitchFamily="18" charset="0"/>
            </a:endParaRPr>
          </a:p>
          <a:p>
            <a:pPr marL="438150" indent="-319088">
              <a:lnSpc>
                <a:spcPct val="80000"/>
              </a:lnSpc>
            </a:pPr>
            <a:r>
              <a:rPr lang="en-US" altLang="en-US" sz="2800" b="1">
                <a:latin typeface="Garamond" panose="02020404030301010803" pitchFamily="18" charset="0"/>
              </a:rPr>
              <a:t>Self Advocacy Skills                                           </a:t>
            </a:r>
            <a:r>
              <a:rPr lang="en-US" altLang="en-US" sz="2800" b="1" i="1">
                <a:latin typeface="Garamond" panose="02020404030301010803" pitchFamily="18" charset="0"/>
              </a:rPr>
              <a:t>All classes</a:t>
            </a:r>
          </a:p>
          <a:p>
            <a:pPr marL="438150" indent="-319088">
              <a:lnSpc>
                <a:spcPct val="80000"/>
              </a:lnSpc>
            </a:pPr>
            <a:endParaRPr lang="en-US" altLang="en-US" sz="2800" b="1">
              <a:latin typeface="Garamond" panose="02020404030301010803" pitchFamily="18" charset="0"/>
            </a:endParaRPr>
          </a:p>
          <a:p>
            <a:pPr marL="438150" indent="-319088">
              <a:lnSpc>
                <a:spcPct val="80000"/>
              </a:lnSpc>
            </a:pPr>
            <a:endParaRPr lang="en-US" altLang="en-US" sz="2800">
              <a:latin typeface="Garamond" panose="020204040303010108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D9326A62-CB4A-4A94-805A-FD22A8C82D32}"/>
              </a:ext>
            </a:extLst>
          </p:cNvPr>
          <p:cNvSpPr>
            <a:spLocks noGrp="1" noChangeArrowheads="1"/>
          </p:cNvSpPr>
          <p:nvPr>
            <p:ph type="title"/>
          </p:nvPr>
        </p:nvSpPr>
        <p:spPr>
          <a:xfrm>
            <a:off x="1066800" y="228600"/>
            <a:ext cx="7772400" cy="1143000"/>
          </a:xfrm>
        </p:spPr>
        <p:txBody>
          <a:bodyPr/>
          <a:lstStyle/>
          <a:p>
            <a:r>
              <a:rPr lang="en-US" altLang="en-US" b="1">
                <a:latin typeface="Garamond" panose="02020404030301010803" pitchFamily="18" charset="0"/>
              </a:rPr>
              <a:t>Secondary Transition</a:t>
            </a:r>
          </a:p>
        </p:txBody>
      </p:sp>
      <p:sp>
        <p:nvSpPr>
          <p:cNvPr id="8195" name="Rectangle 3">
            <a:extLst>
              <a:ext uri="{FF2B5EF4-FFF2-40B4-BE49-F238E27FC236}">
                <a16:creationId xmlns:a16="http://schemas.microsoft.com/office/drawing/2014/main" id="{E85932A8-2306-4FA5-9939-E938681A2F98}"/>
              </a:ext>
            </a:extLst>
          </p:cNvPr>
          <p:cNvSpPr>
            <a:spLocks noGrp="1" noChangeArrowheads="1"/>
          </p:cNvSpPr>
          <p:nvPr>
            <p:ph type="body" idx="1"/>
          </p:nvPr>
        </p:nvSpPr>
        <p:spPr>
          <a:xfrm>
            <a:off x="1143000" y="1752600"/>
            <a:ext cx="8001000" cy="5105400"/>
          </a:xfrm>
        </p:spPr>
        <p:txBody>
          <a:bodyPr lIns="54864" tIns="91440"/>
          <a:lstStyle/>
          <a:p>
            <a:pPr marL="438150" indent="-319088">
              <a:lnSpc>
                <a:spcPct val="90000"/>
              </a:lnSpc>
            </a:pPr>
            <a:r>
              <a:rPr lang="en-US" altLang="en-US" sz="2800" b="1">
                <a:latin typeface="Garamond" panose="02020404030301010803" pitchFamily="18" charset="0"/>
              </a:rPr>
              <a:t>Transition Services</a:t>
            </a:r>
            <a:r>
              <a:rPr lang="en-US" altLang="en-US" sz="2400" b="1">
                <a:latin typeface="Garamond" panose="02020404030301010803" pitchFamily="18" charset="0"/>
              </a:rPr>
              <a:t> –</a:t>
            </a:r>
            <a:r>
              <a:rPr lang="en-US" altLang="en-US" sz="1800" b="1">
                <a:latin typeface="Garamond" panose="02020404030301010803" pitchFamily="18" charset="0"/>
              </a:rPr>
              <a:t>       </a:t>
            </a:r>
            <a:r>
              <a:rPr lang="en-US" altLang="en-US" sz="1800" b="1">
                <a:latin typeface="Garamond" panose="02020404030301010803" pitchFamily="18" charset="0"/>
                <a:ea typeface="Arial Unicode MS" panose="020B0604020202020204" pitchFamily="34" charset="-128"/>
                <a:cs typeface="Arial Unicode MS" panose="020B0604020202020204" pitchFamily="34" charset="-128"/>
              </a:rPr>
              <a:t>§</a:t>
            </a:r>
            <a:r>
              <a:rPr lang="en-US" altLang="en-US" sz="1800" b="1">
                <a:latin typeface="Garamond" panose="02020404030301010803" pitchFamily="18" charset="0"/>
              </a:rPr>
              <a:t>300.320(b) </a:t>
            </a:r>
            <a:endParaRPr lang="en-US" altLang="en-US" sz="700" b="1">
              <a:latin typeface="Garamond" panose="02020404030301010803" pitchFamily="18" charset="0"/>
            </a:endParaRPr>
          </a:p>
          <a:p>
            <a:pPr marL="914400" lvl="1" indent="-457200">
              <a:lnSpc>
                <a:spcPct val="90000"/>
              </a:lnSpc>
              <a:buClr>
                <a:schemeClr val="bg2"/>
              </a:buClr>
              <a:buFont typeface="Wingdings" panose="05000000000000000000" pitchFamily="2" charset="2"/>
              <a:buChar char="Ø"/>
            </a:pPr>
            <a:r>
              <a:rPr lang="en-US" altLang="en-US">
                <a:latin typeface="Garamond" panose="02020404030301010803" pitchFamily="18" charset="0"/>
              </a:rPr>
              <a:t>Beginning not later than the first IEP to be in effect when the child turns 16, or younger </a:t>
            </a:r>
          </a:p>
          <a:p>
            <a:pPr marL="914400" lvl="1" indent="-457200">
              <a:lnSpc>
                <a:spcPct val="80000"/>
              </a:lnSpc>
              <a:buClr>
                <a:schemeClr val="bg2"/>
              </a:buClr>
              <a:buFont typeface="Wingdings" panose="05000000000000000000" pitchFamily="2" charset="2"/>
              <a:buChar char="Ø"/>
            </a:pPr>
            <a:r>
              <a:rPr lang="en-US" altLang="en-US">
                <a:latin typeface="Garamond" panose="02020404030301010803" pitchFamily="18" charset="0"/>
              </a:rPr>
              <a:t>Updated annually, thereafter</a:t>
            </a:r>
          </a:p>
          <a:p>
            <a:pPr marL="914400" lvl="1" indent="-457200">
              <a:lnSpc>
                <a:spcPct val="90000"/>
              </a:lnSpc>
              <a:buClr>
                <a:schemeClr val="bg2"/>
              </a:buClr>
              <a:buFont typeface="Wingdings" panose="05000000000000000000" pitchFamily="2" charset="2"/>
              <a:buChar char="Ø"/>
            </a:pPr>
            <a:r>
              <a:rPr lang="en-US" altLang="en-US">
                <a:latin typeface="Garamond" panose="02020404030301010803" pitchFamily="18" charset="0"/>
              </a:rPr>
              <a:t>IEP must include –</a:t>
            </a:r>
          </a:p>
          <a:p>
            <a:pPr marL="1374775" lvl="2" indent="-346075">
              <a:lnSpc>
                <a:spcPct val="90000"/>
              </a:lnSpc>
            </a:pPr>
            <a:r>
              <a:rPr lang="en-US" altLang="en-US">
                <a:latin typeface="Garamond" panose="02020404030301010803" pitchFamily="18" charset="0"/>
              </a:rPr>
              <a:t>Appropriate measurable postsecondary goals based upon age-appropriate transition assessments</a:t>
            </a:r>
          </a:p>
          <a:p>
            <a:pPr marL="1374775" lvl="2" indent="-346075">
              <a:lnSpc>
                <a:spcPct val="90000"/>
              </a:lnSpc>
            </a:pPr>
            <a:r>
              <a:rPr lang="en-US" altLang="en-US" b="1">
                <a:latin typeface="Garamond" panose="02020404030301010803" pitchFamily="18" charset="0"/>
              </a:rPr>
              <a:t>Related to postsecondary education or training, employment, and if appropriate, independent living skills  (OSEP, 2007)</a:t>
            </a:r>
          </a:p>
          <a:p>
            <a:pPr marL="1374775" lvl="2" indent="-346075">
              <a:lnSpc>
                <a:spcPct val="90000"/>
              </a:lnSpc>
            </a:pPr>
            <a:r>
              <a:rPr lang="en-US" altLang="en-US">
                <a:latin typeface="Garamond" panose="02020404030301010803" pitchFamily="18" charset="0"/>
              </a:rPr>
              <a:t>Transition services (including courses of study) needed to assist child in reaching postsecondary goals</a:t>
            </a:r>
            <a:r>
              <a:rPr lang="en-US" altLang="en-US" sz="2000"/>
              <a:t> </a:t>
            </a:r>
            <a:r>
              <a:rPr lang="en-US" altLang="en-US" sz="1200" b="1"/>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B2BFCDC6-D512-42CE-9F2A-51531F9CA466}"/>
              </a:ext>
            </a:extLst>
          </p:cNvPr>
          <p:cNvSpPr txBox="1">
            <a:spLocks noChangeArrowheads="1"/>
          </p:cNvSpPr>
          <p:nvPr/>
        </p:nvSpPr>
        <p:spPr bwMode="auto">
          <a:xfrm>
            <a:off x="7239000" y="38862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ahoma" panose="020B0604030504040204" pitchFamily="34" charset="0"/>
              </a:defRPr>
            </a:lvl1pPr>
            <a:lvl2pPr marL="742950" indent="-285750">
              <a:spcBef>
                <a:spcPct val="20000"/>
              </a:spcBef>
              <a:buChar char="–"/>
              <a:defRPr kumimoji="1" sz="2800">
                <a:solidFill>
                  <a:schemeClr val="tx1"/>
                </a:solidFill>
                <a:latin typeface="Tahoma" panose="020B0604030504040204" pitchFamily="34" charset="0"/>
              </a:defRPr>
            </a:lvl2pPr>
            <a:lvl3pPr marL="1143000" indent="-228600">
              <a:spcBef>
                <a:spcPct val="20000"/>
              </a:spcBef>
              <a:buChar char="•"/>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kumimoji="1" sz="2000">
                <a:solidFill>
                  <a:schemeClr val="tx1"/>
                </a:solidFill>
                <a:latin typeface="Tahoma" panose="020B0604030504040204" pitchFamily="34" charset="0"/>
              </a:defRPr>
            </a:lvl9pPr>
          </a:lstStyle>
          <a:p>
            <a:pPr eaLnBrk="1" hangingPunct="1">
              <a:spcBef>
                <a:spcPct val="50000"/>
              </a:spcBef>
              <a:buFontTx/>
              <a:buNone/>
            </a:pPr>
            <a:endParaRPr kumimoji="0" lang="en-US" altLang="en-US" sz="1800">
              <a:latin typeface="Corbel" panose="020B0503020204020204" pitchFamily="34" charset="0"/>
            </a:endParaRPr>
          </a:p>
        </p:txBody>
      </p:sp>
      <p:sp>
        <p:nvSpPr>
          <p:cNvPr id="10243" name="Text Box 3">
            <a:extLst>
              <a:ext uri="{FF2B5EF4-FFF2-40B4-BE49-F238E27FC236}">
                <a16:creationId xmlns:a16="http://schemas.microsoft.com/office/drawing/2014/main" id="{7CFA35C4-7F35-489C-900C-3CCD96A95AE4}"/>
              </a:ext>
            </a:extLst>
          </p:cNvPr>
          <p:cNvSpPr txBox="1">
            <a:spLocks noChangeArrowheads="1"/>
          </p:cNvSpPr>
          <p:nvPr/>
        </p:nvSpPr>
        <p:spPr bwMode="auto">
          <a:xfrm>
            <a:off x="6781800" y="40386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ahoma" panose="020B0604030504040204" pitchFamily="34" charset="0"/>
              </a:defRPr>
            </a:lvl1pPr>
            <a:lvl2pPr marL="742950" indent="-285750">
              <a:spcBef>
                <a:spcPct val="20000"/>
              </a:spcBef>
              <a:buChar char="–"/>
              <a:defRPr kumimoji="1" sz="2800">
                <a:solidFill>
                  <a:schemeClr val="tx1"/>
                </a:solidFill>
                <a:latin typeface="Tahoma" panose="020B0604030504040204" pitchFamily="34" charset="0"/>
              </a:defRPr>
            </a:lvl2pPr>
            <a:lvl3pPr marL="1143000" indent="-228600">
              <a:spcBef>
                <a:spcPct val="20000"/>
              </a:spcBef>
              <a:buChar char="•"/>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kumimoji="1" sz="2000">
                <a:solidFill>
                  <a:schemeClr val="tx1"/>
                </a:solidFill>
                <a:latin typeface="Tahoma" panose="020B0604030504040204" pitchFamily="34" charset="0"/>
              </a:defRPr>
            </a:lvl9pPr>
          </a:lstStyle>
          <a:p>
            <a:pPr eaLnBrk="1" hangingPunct="1">
              <a:spcBef>
                <a:spcPct val="50000"/>
              </a:spcBef>
              <a:buFontTx/>
              <a:buNone/>
            </a:pPr>
            <a:endParaRPr kumimoji="0" lang="en-US" altLang="en-US" sz="1800">
              <a:latin typeface="Corbel" panose="020B0503020204020204" pitchFamily="34" charset="0"/>
            </a:endParaRPr>
          </a:p>
        </p:txBody>
      </p:sp>
      <p:pic>
        <p:nvPicPr>
          <p:cNvPr id="10244" name="Picture 5">
            <a:extLst>
              <a:ext uri="{FF2B5EF4-FFF2-40B4-BE49-F238E27FC236}">
                <a16:creationId xmlns:a16="http://schemas.microsoft.com/office/drawing/2014/main" id="{950D9D2B-0053-4354-A660-8155DD520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0"/>
            <a:ext cx="9123362"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7705EDE0-7E17-4761-B9BB-FDE8CD1583AA}"/>
              </a:ext>
            </a:extLst>
          </p:cNvPr>
          <p:cNvSpPr>
            <a:spLocks noGrp="1" noChangeArrowheads="1"/>
          </p:cNvSpPr>
          <p:nvPr>
            <p:ph type="title"/>
          </p:nvPr>
        </p:nvSpPr>
        <p:spPr>
          <a:xfrm>
            <a:off x="990600" y="152400"/>
            <a:ext cx="7772400" cy="1143000"/>
          </a:xfrm>
        </p:spPr>
        <p:txBody>
          <a:bodyPr/>
          <a:lstStyle/>
          <a:p>
            <a:r>
              <a:rPr lang="en-US" altLang="en-US" b="1">
                <a:latin typeface="Garamond" panose="02020404030301010803" pitchFamily="18" charset="0"/>
              </a:rPr>
              <a:t>Transition Assessment</a:t>
            </a:r>
          </a:p>
        </p:txBody>
      </p:sp>
      <p:sp>
        <p:nvSpPr>
          <p:cNvPr id="12291" name="Content Placeholder 2">
            <a:extLst>
              <a:ext uri="{FF2B5EF4-FFF2-40B4-BE49-F238E27FC236}">
                <a16:creationId xmlns:a16="http://schemas.microsoft.com/office/drawing/2014/main" id="{C72733DC-E282-406A-8331-284DD1230A09}"/>
              </a:ext>
            </a:extLst>
          </p:cNvPr>
          <p:cNvSpPr>
            <a:spLocks noGrp="1" noChangeArrowheads="1"/>
          </p:cNvSpPr>
          <p:nvPr>
            <p:ph type="body" idx="1"/>
          </p:nvPr>
        </p:nvSpPr>
        <p:spPr>
          <a:xfrm>
            <a:off x="1905000" y="2057400"/>
            <a:ext cx="6858000" cy="4114800"/>
          </a:xfrm>
        </p:spPr>
        <p:txBody>
          <a:bodyPr lIns="54864" tIns="91440"/>
          <a:lstStyle/>
          <a:p>
            <a:pPr marL="396875" indent="0">
              <a:buFontTx/>
              <a:buNone/>
            </a:pPr>
            <a:r>
              <a:rPr lang="en-US" altLang="en-US" b="1">
                <a:latin typeface="Garamond" panose="02020404030301010803" pitchFamily="18" charset="0"/>
              </a:rPr>
              <a:t>An ongoing process of gathering information that will help students, educators, and family members make informed decisions about life, during and after high school . . . specifically in the areas of college, training, employment and independent living.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a:extLst>
              <a:ext uri="{FF2B5EF4-FFF2-40B4-BE49-F238E27FC236}">
                <a16:creationId xmlns:a16="http://schemas.microsoft.com/office/drawing/2014/main" id="{E78EC75C-46B0-48FD-9873-BE0E40CAA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88"/>
            <a:ext cx="9296400" cy="707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9750E09D-62AC-42A5-AEF3-2EECAC6685C6}"/>
              </a:ext>
            </a:extLst>
          </p:cNvPr>
          <p:cNvSpPr>
            <a:spLocks noGrp="1" noChangeArrowheads="1"/>
          </p:cNvSpPr>
          <p:nvPr>
            <p:ph type="title"/>
          </p:nvPr>
        </p:nvSpPr>
        <p:spPr>
          <a:xfrm>
            <a:off x="1219200" y="152400"/>
            <a:ext cx="7772400" cy="1143000"/>
          </a:xfrm>
        </p:spPr>
        <p:txBody>
          <a:bodyPr/>
          <a:lstStyle/>
          <a:p>
            <a:r>
              <a:rPr lang="en-US" altLang="en-US" sz="4000" b="1">
                <a:latin typeface="Garamond" panose="02020404030301010803" pitchFamily="18" charset="0"/>
              </a:rPr>
              <a:t>Post-School Outcome Goal Statements</a:t>
            </a:r>
          </a:p>
        </p:txBody>
      </p:sp>
      <p:sp>
        <p:nvSpPr>
          <p:cNvPr id="16387" name="Rectangle 3">
            <a:extLst>
              <a:ext uri="{FF2B5EF4-FFF2-40B4-BE49-F238E27FC236}">
                <a16:creationId xmlns:a16="http://schemas.microsoft.com/office/drawing/2014/main" id="{389C2B44-1080-4157-9364-CF1C944AF9BE}"/>
              </a:ext>
            </a:extLst>
          </p:cNvPr>
          <p:cNvSpPr>
            <a:spLocks noGrp="1" noChangeArrowheads="1"/>
          </p:cNvSpPr>
          <p:nvPr>
            <p:ph type="body" idx="1"/>
          </p:nvPr>
        </p:nvSpPr>
        <p:spPr>
          <a:xfrm>
            <a:off x="1066800" y="1981200"/>
            <a:ext cx="8077200" cy="4876800"/>
          </a:xfrm>
        </p:spPr>
        <p:txBody>
          <a:bodyPr lIns="54864" tIns="91440"/>
          <a:lstStyle/>
          <a:p>
            <a:pPr marL="628650" indent="-406400">
              <a:lnSpc>
                <a:spcPct val="90000"/>
              </a:lnSpc>
            </a:pPr>
            <a:r>
              <a:rPr lang="en-US" altLang="en-US" sz="2800" b="1">
                <a:latin typeface="Garamond" panose="02020404030301010803" pitchFamily="18" charset="0"/>
                <a:cs typeface="Times New Roman" panose="02020603050405020304" pitchFamily="18" charset="0"/>
              </a:rPr>
              <a:t>A Post-School Outcome Goal Statement is “generally understood to refer to those goals that a child hopes to achieve </a:t>
            </a:r>
            <a:r>
              <a:rPr lang="en-US" altLang="en-US" sz="2800" b="1" u="sng">
                <a:latin typeface="Garamond" panose="02020404030301010803" pitchFamily="18" charset="0"/>
                <a:cs typeface="Times New Roman" panose="02020603050405020304" pitchFamily="18" charset="0"/>
              </a:rPr>
              <a:t>after </a:t>
            </a:r>
            <a:r>
              <a:rPr lang="en-US" altLang="en-US" sz="2800" b="1">
                <a:latin typeface="Garamond" panose="02020404030301010803" pitchFamily="18" charset="0"/>
                <a:cs typeface="Times New Roman" panose="02020603050405020304" pitchFamily="18" charset="0"/>
              </a:rPr>
              <a:t>leaving secondary school” </a:t>
            </a:r>
            <a:r>
              <a:rPr lang="en-US" altLang="en-US" sz="2000" b="1">
                <a:latin typeface="Garamond" panose="02020404030301010803" pitchFamily="18" charset="0"/>
                <a:cs typeface="Times New Roman" panose="02020603050405020304" pitchFamily="18" charset="0"/>
              </a:rPr>
              <a:t>(IDEA 2004 Part B Regulations, §300.320(b), discussion of Final Rule p. 46,668)</a:t>
            </a:r>
          </a:p>
          <a:p>
            <a:pPr marL="628650" indent="-406400">
              <a:lnSpc>
                <a:spcPct val="90000"/>
              </a:lnSpc>
              <a:buFontTx/>
              <a:buNone/>
            </a:pPr>
            <a:endParaRPr lang="en-US" altLang="en-US" sz="1400" b="1">
              <a:latin typeface="Garamond" panose="02020404030301010803" pitchFamily="18" charset="0"/>
              <a:cs typeface="Times New Roman" panose="02020603050405020304" pitchFamily="18" charset="0"/>
            </a:endParaRPr>
          </a:p>
          <a:p>
            <a:pPr marL="628650" indent="-406400">
              <a:lnSpc>
                <a:spcPct val="90000"/>
              </a:lnSpc>
            </a:pPr>
            <a:r>
              <a:rPr lang="en-US" altLang="en-US" sz="2800" b="1">
                <a:latin typeface="Garamond" panose="02020404030301010803" pitchFamily="18" charset="0"/>
                <a:cs typeface="Times New Roman" panose="02020603050405020304" pitchFamily="18" charset="0"/>
              </a:rPr>
              <a:t>A Post-School Outcome Goal Statement is  NOT the </a:t>
            </a:r>
            <a:r>
              <a:rPr lang="en-US" altLang="en-US" sz="2800" b="1" i="1">
                <a:latin typeface="Garamond" panose="02020404030301010803" pitchFamily="18" charset="0"/>
                <a:cs typeface="Times New Roman" panose="02020603050405020304" pitchFamily="18" charset="0"/>
              </a:rPr>
              <a:t>process </a:t>
            </a:r>
            <a:r>
              <a:rPr lang="en-US" altLang="en-US" sz="2800" b="1">
                <a:latin typeface="Garamond" panose="02020404030301010803" pitchFamily="18" charset="0"/>
                <a:cs typeface="Times New Roman" panose="02020603050405020304" pitchFamily="18" charset="0"/>
              </a:rPr>
              <a:t>of pursuing or moving toward a desired outcome.</a:t>
            </a:r>
          </a:p>
          <a:p>
            <a:pPr marL="628650" indent="-406400">
              <a:lnSpc>
                <a:spcPct val="90000"/>
              </a:lnSpc>
              <a:buFontTx/>
              <a:buNone/>
            </a:pPr>
            <a:r>
              <a:rPr lang="en-US" altLang="en-US" sz="900" b="1">
                <a:latin typeface="Garamond" panose="02020404030301010803" pitchFamily="18" charset="0"/>
              </a:rPr>
              <a:t> </a:t>
            </a:r>
          </a:p>
          <a:p>
            <a:pPr marL="628650" indent="-406400">
              <a:lnSpc>
                <a:spcPct val="90000"/>
              </a:lnSpc>
              <a:buFontTx/>
              <a:buNone/>
            </a:pPr>
            <a:r>
              <a:rPr lang="en-US" altLang="en-US" b="1">
                <a:solidFill>
                  <a:schemeClr val="accent2"/>
                </a:solidFill>
                <a:latin typeface="Garamond" panose="02020404030301010803" pitchFamily="18" charset="0"/>
              </a:rPr>
              <a:t>   </a:t>
            </a:r>
            <a:r>
              <a:rPr lang="en-US" altLang="en-US" sz="2800" b="1">
                <a:solidFill>
                  <a:schemeClr val="bg2"/>
                </a:solidFill>
                <a:latin typeface="Garamond" panose="02020404030301010803" pitchFamily="18" charset="0"/>
              </a:rPr>
              <a:t>National Secondary Transition Technical Assistance Center:</a:t>
            </a:r>
            <a:r>
              <a:rPr lang="en-US" altLang="en-US" sz="2800" b="1"/>
              <a:t>  </a:t>
            </a:r>
            <a:r>
              <a:rPr lang="en-US" altLang="en-US" sz="2000" b="1">
                <a:solidFill>
                  <a:schemeClr val="accent2"/>
                </a:solidFill>
                <a:hlinkClick r:id="rId3"/>
              </a:rPr>
              <a:t>http://www.nsttac.org/</a:t>
            </a:r>
            <a:endParaRPr lang="en-US" altLang="en-US" sz="2000" b="1">
              <a:solidFill>
                <a:schemeClr val="accent2"/>
              </a:solidFill>
            </a:endParaRPr>
          </a:p>
          <a:p>
            <a:pPr marL="628650" indent="-406400">
              <a:lnSpc>
                <a:spcPct val="90000"/>
              </a:lnSpc>
              <a:buFontTx/>
              <a:buNone/>
            </a:pPr>
            <a:endParaRPr lang="en-US" altLang="en-US" sz="2000" b="1">
              <a:solidFill>
                <a:schemeClr val="accen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B33F2DE5-25F5-4F11-B781-2D4B64B0D9A2}"/>
              </a:ext>
            </a:extLst>
          </p:cNvPr>
          <p:cNvSpPr>
            <a:spLocks noGrp="1" noChangeArrowheads="1"/>
          </p:cNvSpPr>
          <p:nvPr>
            <p:ph type="title"/>
          </p:nvPr>
        </p:nvSpPr>
        <p:spPr>
          <a:xfrm>
            <a:off x="1219200" y="0"/>
            <a:ext cx="7772400" cy="1143000"/>
          </a:xfrm>
        </p:spPr>
        <p:txBody>
          <a:bodyPr/>
          <a:lstStyle/>
          <a:p>
            <a:r>
              <a:rPr lang="en-US" altLang="en-US" sz="4000" b="1">
                <a:latin typeface="Garamond" panose="02020404030301010803" pitchFamily="18" charset="0"/>
              </a:rPr>
              <a:t>Post-School Outcome Goal Statements</a:t>
            </a:r>
          </a:p>
        </p:txBody>
      </p:sp>
      <p:sp>
        <p:nvSpPr>
          <p:cNvPr id="18435" name="Rectangle 3">
            <a:extLst>
              <a:ext uri="{FF2B5EF4-FFF2-40B4-BE49-F238E27FC236}">
                <a16:creationId xmlns:a16="http://schemas.microsoft.com/office/drawing/2014/main" id="{08EBA789-4045-417D-93F4-A6677792020D}"/>
              </a:ext>
            </a:extLst>
          </p:cNvPr>
          <p:cNvSpPr>
            <a:spLocks noGrp="1" noChangeArrowheads="1"/>
          </p:cNvSpPr>
          <p:nvPr>
            <p:ph type="body" idx="1"/>
          </p:nvPr>
        </p:nvSpPr>
        <p:spPr>
          <a:xfrm>
            <a:off x="1219200" y="1981200"/>
            <a:ext cx="7772400" cy="4876800"/>
          </a:xfrm>
        </p:spPr>
        <p:txBody>
          <a:bodyPr lIns="54864" tIns="91440"/>
          <a:lstStyle/>
          <a:p>
            <a:pPr marL="508000" indent="-406400">
              <a:lnSpc>
                <a:spcPct val="90000"/>
              </a:lnSpc>
            </a:pPr>
            <a:r>
              <a:rPr lang="en-US" altLang="en-US" sz="2800" b="1">
                <a:latin typeface="Garamond" panose="02020404030301010803" pitchFamily="18" charset="0"/>
                <a:cs typeface="Times New Roman" panose="02020603050405020304" pitchFamily="18" charset="0"/>
              </a:rPr>
              <a:t>Non-Examples:</a:t>
            </a:r>
            <a:r>
              <a:rPr lang="en-US" altLang="en-US" sz="2400" b="1">
                <a:latin typeface="Garamond" panose="02020404030301010803" pitchFamily="18" charset="0"/>
              </a:rPr>
              <a:t> </a:t>
            </a:r>
          </a:p>
          <a:p>
            <a:pPr marL="508000" indent="-406400">
              <a:lnSpc>
                <a:spcPct val="90000"/>
              </a:lnSpc>
              <a:buFontTx/>
              <a:buNone/>
            </a:pPr>
            <a:endParaRPr lang="en-US" altLang="en-US" sz="1400" b="1">
              <a:latin typeface="Garamond" panose="02020404030301010803" pitchFamily="18" charset="0"/>
            </a:endParaRPr>
          </a:p>
          <a:p>
            <a:pPr marL="1143000" lvl="1" indent="-457200">
              <a:lnSpc>
                <a:spcPct val="90000"/>
              </a:lnSpc>
              <a:buClr>
                <a:srgbClr val="9900CC"/>
              </a:buClr>
              <a:buFont typeface="Wingdings" panose="05000000000000000000" pitchFamily="2" charset="2"/>
              <a:buChar char="Ø"/>
            </a:pPr>
            <a:r>
              <a:rPr lang="en-US" altLang="en-US" b="1">
                <a:latin typeface="Garamond" panose="02020404030301010803" pitchFamily="18" charset="0"/>
                <a:cs typeface="Times New Roman" panose="02020603050405020304" pitchFamily="18" charset="0"/>
              </a:rPr>
              <a:t>After high school, Jodi will explore taking classes at the local community college. </a:t>
            </a:r>
          </a:p>
          <a:p>
            <a:pPr marL="1143000" lvl="1" indent="-457200">
              <a:lnSpc>
                <a:spcPct val="90000"/>
              </a:lnSpc>
              <a:buClr>
                <a:srgbClr val="9900CC"/>
              </a:buClr>
              <a:buFont typeface="Wingdings" panose="05000000000000000000" pitchFamily="2" charset="2"/>
              <a:buChar char="Ø"/>
            </a:pPr>
            <a:endParaRPr lang="en-US" altLang="en-US" sz="1000" b="1">
              <a:latin typeface="Garamond" panose="02020404030301010803" pitchFamily="18" charset="0"/>
              <a:cs typeface="Times New Roman" panose="02020603050405020304" pitchFamily="18" charset="0"/>
            </a:endParaRPr>
          </a:p>
          <a:p>
            <a:pPr marL="1143000" lvl="1" indent="-457200">
              <a:lnSpc>
                <a:spcPct val="90000"/>
              </a:lnSpc>
              <a:buClr>
                <a:srgbClr val="9900CC"/>
              </a:buClr>
              <a:buFont typeface="Wingdings" panose="05000000000000000000" pitchFamily="2" charset="2"/>
              <a:buChar char="Ø"/>
            </a:pPr>
            <a:r>
              <a:rPr lang="en-US" altLang="en-US" b="1">
                <a:latin typeface="Garamond" panose="02020404030301010803" pitchFamily="18" charset="0"/>
                <a:cs typeface="Times New Roman" panose="02020603050405020304" pitchFamily="18" charset="0"/>
              </a:rPr>
              <a:t>The fall after graduation from high school, Allison plans to enroll in a four-year university in the Southeast.  </a:t>
            </a:r>
          </a:p>
          <a:p>
            <a:pPr marL="1143000" lvl="1" indent="-457200">
              <a:lnSpc>
                <a:spcPct val="90000"/>
              </a:lnSpc>
              <a:buClr>
                <a:srgbClr val="9900CC"/>
              </a:buClr>
              <a:buFont typeface="Wingdings" panose="05000000000000000000" pitchFamily="2" charset="2"/>
              <a:buChar char="Ø"/>
            </a:pPr>
            <a:endParaRPr lang="en-US" altLang="en-US" sz="1000" b="1">
              <a:latin typeface="Garamond" panose="02020404030301010803" pitchFamily="18" charset="0"/>
              <a:cs typeface="Times New Roman" panose="02020603050405020304" pitchFamily="18" charset="0"/>
            </a:endParaRPr>
          </a:p>
          <a:p>
            <a:pPr marL="1143000" lvl="1" indent="-457200">
              <a:lnSpc>
                <a:spcPct val="90000"/>
              </a:lnSpc>
              <a:buClr>
                <a:srgbClr val="9900CC"/>
              </a:buClr>
              <a:buFont typeface="Wingdings" panose="05000000000000000000" pitchFamily="2" charset="2"/>
              <a:buChar char="Ø"/>
            </a:pPr>
            <a:r>
              <a:rPr lang="en-US" altLang="en-US" b="1">
                <a:latin typeface="Garamond" panose="02020404030301010803" pitchFamily="18" charset="0"/>
                <a:cs typeface="Times New Roman" panose="02020603050405020304" pitchFamily="18" charset="0"/>
              </a:rPr>
              <a:t>Marianne will complete all academic coursework in preparation for going to a four-year college. </a:t>
            </a:r>
            <a:endParaRPr lang="en-US" altLang="en-US" b="1">
              <a:latin typeface="Garamond" panose="020204040303010108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43C8069-D612-412C-A13A-A8B687D840E8}"/>
              </a:ext>
            </a:extLst>
          </p:cNvPr>
          <p:cNvSpPr>
            <a:spLocks noGrp="1" noChangeArrowheads="1"/>
          </p:cNvSpPr>
          <p:nvPr>
            <p:ph type="title"/>
          </p:nvPr>
        </p:nvSpPr>
        <p:spPr>
          <a:xfrm>
            <a:off x="1295400" y="0"/>
            <a:ext cx="7543800" cy="1143000"/>
          </a:xfrm>
        </p:spPr>
        <p:txBody>
          <a:bodyPr/>
          <a:lstStyle/>
          <a:p>
            <a:r>
              <a:rPr lang="en-US" altLang="en-US" sz="4000" b="1">
                <a:latin typeface="Garamond" panose="02020404030301010803" pitchFamily="18" charset="0"/>
              </a:rPr>
              <a:t>Post-School Outcome Goal Statements</a:t>
            </a:r>
          </a:p>
        </p:txBody>
      </p:sp>
      <p:sp>
        <p:nvSpPr>
          <p:cNvPr id="20483" name="Rectangle 3">
            <a:extLst>
              <a:ext uri="{FF2B5EF4-FFF2-40B4-BE49-F238E27FC236}">
                <a16:creationId xmlns:a16="http://schemas.microsoft.com/office/drawing/2014/main" id="{13F7083D-5C42-449D-B1A3-E1743258E036}"/>
              </a:ext>
            </a:extLst>
          </p:cNvPr>
          <p:cNvSpPr>
            <a:spLocks noGrp="1" noChangeArrowheads="1"/>
          </p:cNvSpPr>
          <p:nvPr>
            <p:ph type="body" idx="1"/>
          </p:nvPr>
        </p:nvSpPr>
        <p:spPr>
          <a:xfrm>
            <a:off x="1219200" y="1828800"/>
            <a:ext cx="7772400" cy="5029200"/>
          </a:xfrm>
        </p:spPr>
        <p:txBody>
          <a:bodyPr lIns="54864" tIns="91440"/>
          <a:lstStyle/>
          <a:p>
            <a:pPr marL="571500" indent="-406400">
              <a:lnSpc>
                <a:spcPct val="90000"/>
              </a:lnSpc>
              <a:buClr>
                <a:schemeClr val="tx1"/>
              </a:buClr>
            </a:pPr>
            <a:r>
              <a:rPr lang="en-US" altLang="en-US" sz="2800" b="1">
                <a:latin typeface="Garamond" panose="02020404030301010803" pitchFamily="18" charset="0"/>
                <a:cs typeface="Times New Roman" panose="02020603050405020304" pitchFamily="18" charset="0"/>
              </a:rPr>
              <a:t>Non-Examples:</a:t>
            </a:r>
            <a:r>
              <a:rPr lang="en-US" altLang="en-US" sz="2800" b="1">
                <a:latin typeface="Garamond" panose="02020404030301010803" pitchFamily="18" charset="0"/>
              </a:rPr>
              <a:t> </a:t>
            </a:r>
          </a:p>
          <a:p>
            <a:pPr marL="571500" indent="-406400">
              <a:lnSpc>
                <a:spcPct val="90000"/>
              </a:lnSpc>
              <a:buClr>
                <a:schemeClr val="tx1"/>
              </a:buClr>
              <a:buFontTx/>
              <a:buNone/>
            </a:pPr>
            <a:endParaRPr lang="en-US" altLang="en-US" sz="1400" b="1">
              <a:latin typeface="Garamond" panose="02020404030301010803" pitchFamily="18" charset="0"/>
            </a:endParaRPr>
          </a:p>
          <a:p>
            <a:pPr marL="1092200" lvl="1" indent="-406400">
              <a:lnSpc>
                <a:spcPct val="90000"/>
              </a:lnSpc>
              <a:buClr>
                <a:srgbClr val="9900CC"/>
              </a:buClr>
              <a:buFont typeface="Wingdings" panose="05000000000000000000" pitchFamily="2" charset="2"/>
              <a:buChar char="Ø"/>
            </a:pPr>
            <a:r>
              <a:rPr lang="en-US" altLang="en-US" b="1">
                <a:latin typeface="Garamond" panose="02020404030301010803" pitchFamily="18" charset="0"/>
                <a:cs typeface="Times New Roman" panose="02020603050405020304" pitchFamily="18" charset="0"/>
              </a:rPr>
              <a:t>Alejandro wants to work as a welder. </a:t>
            </a:r>
          </a:p>
          <a:p>
            <a:pPr marL="1092200" lvl="1" indent="-406400">
              <a:lnSpc>
                <a:spcPct val="90000"/>
              </a:lnSpc>
              <a:buClr>
                <a:srgbClr val="9900CC"/>
              </a:buClr>
              <a:buFont typeface="Wingdings" panose="05000000000000000000" pitchFamily="2" charset="2"/>
              <a:buNone/>
            </a:pPr>
            <a:r>
              <a:rPr lang="en-US" altLang="en-US" sz="1000" b="1">
                <a:latin typeface="Garamond" panose="02020404030301010803" pitchFamily="18" charset="0"/>
                <a:cs typeface="Times New Roman" panose="02020603050405020304" pitchFamily="18" charset="0"/>
              </a:rPr>
              <a:t> </a:t>
            </a:r>
          </a:p>
          <a:p>
            <a:pPr marL="1092200" lvl="1" indent="-406400">
              <a:lnSpc>
                <a:spcPct val="90000"/>
              </a:lnSpc>
              <a:buClr>
                <a:srgbClr val="9900CC"/>
              </a:buClr>
              <a:buFont typeface="Wingdings" panose="05000000000000000000" pitchFamily="2" charset="2"/>
              <a:buChar char="Ø"/>
            </a:pPr>
            <a:r>
              <a:rPr lang="en-US" altLang="en-US" b="1">
                <a:latin typeface="Garamond" panose="02020404030301010803" pitchFamily="18" charset="0"/>
                <a:cs typeface="Times New Roman" panose="02020603050405020304" pitchFamily="18" charset="0"/>
              </a:rPr>
              <a:t>Vanessa will work with the vocational rehabilitation services to ensure competitive employment. </a:t>
            </a:r>
          </a:p>
          <a:p>
            <a:pPr marL="1092200" lvl="1" indent="-406400">
              <a:lnSpc>
                <a:spcPct val="90000"/>
              </a:lnSpc>
              <a:buClr>
                <a:srgbClr val="9900CC"/>
              </a:buClr>
              <a:buFont typeface="Wingdings" panose="05000000000000000000" pitchFamily="2" charset="2"/>
              <a:buNone/>
            </a:pPr>
            <a:endParaRPr lang="en-US" altLang="en-US" sz="1000" b="1">
              <a:latin typeface="Garamond" panose="02020404030301010803" pitchFamily="18" charset="0"/>
              <a:cs typeface="Times New Roman" panose="02020603050405020304" pitchFamily="18" charset="0"/>
            </a:endParaRPr>
          </a:p>
          <a:p>
            <a:pPr marL="1092200" lvl="1" indent="-406400">
              <a:lnSpc>
                <a:spcPct val="90000"/>
              </a:lnSpc>
              <a:buClr>
                <a:srgbClr val="9900CC"/>
              </a:buClr>
              <a:buFont typeface="Wingdings" panose="05000000000000000000" pitchFamily="2" charset="2"/>
              <a:buChar char="Ø"/>
            </a:pPr>
            <a:r>
              <a:rPr lang="en-US" altLang="en-US" b="1">
                <a:latin typeface="Garamond" panose="02020404030301010803" pitchFamily="18" charset="0"/>
                <a:cs typeface="Times New Roman" panose="02020603050405020304" pitchFamily="18" charset="0"/>
              </a:rPr>
              <a:t>Upon completion of high school, Kevin will express his preferences related to his postsecondary employment options, given picture symbols on an augmentative communication device. </a:t>
            </a:r>
            <a:endParaRPr lang="en-US" altLang="en-US" b="1">
              <a:latin typeface="Garamond" panose="02020404030301010803" pitchFamily="18" charset="0"/>
            </a:endParaRPr>
          </a:p>
        </p:txBody>
      </p:sp>
    </p:spTree>
  </p:cSld>
  <p:clrMapOvr>
    <a:masterClrMapping/>
  </p:clrMapOvr>
</p:sld>
</file>

<file path=ppt/theme/theme1.xml><?xml version="1.0" encoding="utf-8"?>
<a:theme xmlns:a="http://schemas.openxmlformats.org/drawingml/2006/main" name="ANGLES">
  <a:themeElements>
    <a:clrScheme name="ANGLES 7">
      <a:dk1>
        <a:srgbClr val="360036"/>
      </a:dk1>
      <a:lt1>
        <a:srgbClr val="FFFFFF"/>
      </a:lt1>
      <a:dk2>
        <a:srgbClr val="FFFFCC"/>
      </a:dk2>
      <a:lt2>
        <a:srgbClr val="660066"/>
      </a:lt2>
      <a:accent1>
        <a:srgbClr val="C3A3C2"/>
      </a:accent1>
      <a:accent2>
        <a:srgbClr val="99FF33"/>
      </a:accent2>
      <a:accent3>
        <a:srgbClr val="FFFFFF"/>
      </a:accent3>
      <a:accent4>
        <a:srgbClr val="2D002D"/>
      </a:accent4>
      <a:accent5>
        <a:srgbClr val="DECEDD"/>
      </a:accent5>
      <a:accent6>
        <a:srgbClr val="8AE72D"/>
      </a:accent6>
      <a:hlink>
        <a:srgbClr val="9900CC"/>
      </a:hlink>
      <a:folHlink>
        <a:srgbClr val="C99DAF"/>
      </a:folHlink>
    </a:clrScheme>
    <a:fontScheme name="ANGLE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NGLES 1">
        <a:dk1>
          <a:srgbClr val="F8F8F8"/>
        </a:dk1>
        <a:lt1>
          <a:srgbClr val="FFFFFF"/>
        </a:lt1>
        <a:dk2>
          <a:srgbClr val="000000"/>
        </a:dk2>
        <a:lt2>
          <a:srgbClr val="000000"/>
        </a:lt2>
        <a:accent1>
          <a:srgbClr val="FF0000"/>
        </a:accent1>
        <a:accent2>
          <a:srgbClr val="3333FF"/>
        </a:accent2>
        <a:accent3>
          <a:srgbClr val="AAAAAA"/>
        </a:accent3>
        <a:accent4>
          <a:srgbClr val="DADADA"/>
        </a:accent4>
        <a:accent5>
          <a:srgbClr val="FFAAAA"/>
        </a:accent5>
        <a:accent6>
          <a:srgbClr val="2D2DE7"/>
        </a:accent6>
        <a:hlink>
          <a:srgbClr val="008000"/>
        </a:hlink>
        <a:folHlink>
          <a:srgbClr val="808080"/>
        </a:folHlink>
      </a:clrScheme>
      <a:clrMap bg1="dk2" tx1="lt1" bg2="dk1" tx2="lt2" accent1="accent1" accent2="accent2" accent3="accent3" accent4="accent4" accent5="accent5" accent6="accent6" hlink="hlink" folHlink="folHlink"/>
    </a:extraClrScheme>
    <a:extraClrScheme>
      <a:clrScheme name="ANGLES 2">
        <a:dk1>
          <a:srgbClr val="360036"/>
        </a:dk1>
        <a:lt1>
          <a:srgbClr val="FFFFFF"/>
        </a:lt1>
        <a:dk2>
          <a:srgbClr val="FFFFCC"/>
        </a:dk2>
        <a:lt2>
          <a:srgbClr val="666633"/>
        </a:lt2>
        <a:accent1>
          <a:srgbClr val="996600"/>
        </a:accent1>
        <a:accent2>
          <a:srgbClr val="CCCC00"/>
        </a:accent2>
        <a:accent3>
          <a:srgbClr val="FFFFFF"/>
        </a:accent3>
        <a:accent4>
          <a:srgbClr val="2D002D"/>
        </a:accent4>
        <a:accent5>
          <a:srgbClr val="CAB8AA"/>
        </a:accent5>
        <a:accent6>
          <a:srgbClr val="B9B900"/>
        </a:accent6>
        <a:hlink>
          <a:srgbClr val="99CC00"/>
        </a:hlink>
        <a:folHlink>
          <a:srgbClr val="996633"/>
        </a:folHlink>
      </a:clrScheme>
      <a:clrMap bg1="lt1" tx1="dk1" bg2="lt2" tx2="dk2" accent1="accent1" accent2="accent2" accent3="accent3" accent4="accent4" accent5="accent5" accent6="accent6" hlink="hlink" folHlink="folHlink"/>
    </a:extraClrScheme>
    <a:extraClrScheme>
      <a:clrScheme name="ANGLES 3">
        <a:dk1>
          <a:srgbClr val="000000"/>
        </a:dk1>
        <a:lt1>
          <a:srgbClr val="FFFFFF"/>
        </a:lt1>
        <a:dk2>
          <a:srgbClr val="FFFFFF"/>
        </a:dk2>
        <a:lt2>
          <a:srgbClr val="393939"/>
        </a:lt2>
        <a:accent1>
          <a:srgbClr val="B2B2B2"/>
        </a:accent1>
        <a:accent2>
          <a:srgbClr val="EAEAEA"/>
        </a:accent2>
        <a:accent3>
          <a:srgbClr val="FFFFFF"/>
        </a:accent3>
        <a:accent4>
          <a:srgbClr val="000000"/>
        </a:accent4>
        <a:accent5>
          <a:srgbClr val="D5D5D5"/>
        </a:accent5>
        <a:accent6>
          <a:srgbClr val="D4D4D4"/>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ANGLES 4">
        <a:dk1>
          <a:srgbClr val="360036"/>
        </a:dk1>
        <a:lt1>
          <a:srgbClr val="FFFFFF"/>
        </a:lt1>
        <a:dk2>
          <a:srgbClr val="FFFFCC"/>
        </a:dk2>
        <a:lt2>
          <a:srgbClr val="660066"/>
        </a:lt2>
        <a:accent1>
          <a:srgbClr val="C3A3C2"/>
        </a:accent1>
        <a:accent2>
          <a:srgbClr val="9999FF"/>
        </a:accent2>
        <a:accent3>
          <a:srgbClr val="FFFFFF"/>
        </a:accent3>
        <a:accent4>
          <a:srgbClr val="2D002D"/>
        </a:accent4>
        <a:accent5>
          <a:srgbClr val="DECEDD"/>
        </a:accent5>
        <a:accent6>
          <a:srgbClr val="8A8AE7"/>
        </a:accent6>
        <a:hlink>
          <a:srgbClr val="0099CC"/>
        </a:hlink>
        <a:folHlink>
          <a:srgbClr val="C99DAF"/>
        </a:folHlink>
      </a:clrScheme>
      <a:clrMap bg1="lt1" tx1="dk1" bg2="lt2" tx2="dk2" accent1="accent1" accent2="accent2" accent3="accent3" accent4="accent4" accent5="accent5" accent6="accent6" hlink="hlink" folHlink="folHlink"/>
    </a:extraClrScheme>
    <a:extraClrScheme>
      <a:clrScheme name="ANGLES 5">
        <a:dk1>
          <a:srgbClr val="000000"/>
        </a:dk1>
        <a:lt1>
          <a:srgbClr val="99CCFF"/>
        </a:lt1>
        <a:dk2>
          <a:srgbClr val="CCECFF"/>
        </a:dk2>
        <a:lt2>
          <a:srgbClr val="002244"/>
        </a:lt2>
        <a:accent1>
          <a:srgbClr val="336699"/>
        </a:accent1>
        <a:accent2>
          <a:srgbClr val="CC99FF"/>
        </a:accent2>
        <a:accent3>
          <a:srgbClr val="CAE2FF"/>
        </a:accent3>
        <a:accent4>
          <a:srgbClr val="000000"/>
        </a:accent4>
        <a:accent5>
          <a:srgbClr val="ADB8CA"/>
        </a:accent5>
        <a:accent6>
          <a:srgbClr val="B98AE7"/>
        </a:accent6>
        <a:hlink>
          <a:srgbClr val="33CCCC"/>
        </a:hlink>
        <a:folHlink>
          <a:srgbClr val="9999FF"/>
        </a:folHlink>
      </a:clrScheme>
      <a:clrMap bg1="lt1" tx1="dk1" bg2="lt2" tx2="dk2" accent1="accent1" accent2="accent2" accent3="accent3" accent4="accent4" accent5="accent5" accent6="accent6" hlink="hlink" folHlink="folHlink"/>
    </a:extraClrScheme>
    <a:extraClrScheme>
      <a:clrScheme name="ANGLES 6">
        <a:dk1>
          <a:srgbClr val="360036"/>
        </a:dk1>
        <a:lt1>
          <a:srgbClr val="FFFFFF"/>
        </a:lt1>
        <a:dk2>
          <a:srgbClr val="FFFFCC"/>
        </a:dk2>
        <a:lt2>
          <a:srgbClr val="660066"/>
        </a:lt2>
        <a:accent1>
          <a:srgbClr val="C3A3C2"/>
        </a:accent1>
        <a:accent2>
          <a:srgbClr val="99FF33"/>
        </a:accent2>
        <a:accent3>
          <a:srgbClr val="FFFFFF"/>
        </a:accent3>
        <a:accent4>
          <a:srgbClr val="2D002D"/>
        </a:accent4>
        <a:accent5>
          <a:srgbClr val="DECEDD"/>
        </a:accent5>
        <a:accent6>
          <a:srgbClr val="8AE72D"/>
        </a:accent6>
        <a:hlink>
          <a:srgbClr val="00CC00"/>
        </a:hlink>
        <a:folHlink>
          <a:srgbClr val="C99DAF"/>
        </a:folHlink>
      </a:clrScheme>
      <a:clrMap bg1="lt1" tx1="dk1" bg2="lt2" tx2="dk2" accent1="accent1" accent2="accent2" accent3="accent3" accent4="accent4" accent5="accent5" accent6="accent6" hlink="hlink" folHlink="folHlink"/>
    </a:extraClrScheme>
    <a:extraClrScheme>
      <a:clrScheme name="ANGLES 7">
        <a:dk1>
          <a:srgbClr val="360036"/>
        </a:dk1>
        <a:lt1>
          <a:srgbClr val="FFFFFF"/>
        </a:lt1>
        <a:dk2>
          <a:srgbClr val="FFFFCC"/>
        </a:dk2>
        <a:lt2>
          <a:srgbClr val="660066"/>
        </a:lt2>
        <a:accent1>
          <a:srgbClr val="C3A3C2"/>
        </a:accent1>
        <a:accent2>
          <a:srgbClr val="99FF33"/>
        </a:accent2>
        <a:accent3>
          <a:srgbClr val="FFFFFF"/>
        </a:accent3>
        <a:accent4>
          <a:srgbClr val="2D002D"/>
        </a:accent4>
        <a:accent5>
          <a:srgbClr val="DECEDD"/>
        </a:accent5>
        <a:accent6>
          <a:srgbClr val="8AE72D"/>
        </a:accent6>
        <a:hlink>
          <a:srgbClr val="9900CC"/>
        </a:hlink>
        <a:folHlink>
          <a:srgbClr val="C99DA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304</TotalTime>
  <Words>1671</Words>
  <Application>Microsoft Office PowerPoint</Application>
  <PresentationFormat>On-screen Show (4:3)</PresentationFormat>
  <Paragraphs>232</Paragraphs>
  <Slides>27</Slides>
  <Notes>27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7" baseType="lpstr">
      <vt:lpstr>Times New Roman</vt:lpstr>
      <vt:lpstr>Arial</vt:lpstr>
      <vt:lpstr>Tahoma</vt:lpstr>
      <vt:lpstr>Garamond</vt:lpstr>
      <vt:lpstr>Arial Unicode MS</vt:lpstr>
      <vt:lpstr>Wingdings</vt:lpstr>
      <vt:lpstr>Corbel</vt:lpstr>
      <vt:lpstr>Calibri</vt:lpstr>
      <vt:lpstr>ANGLES</vt:lpstr>
      <vt:lpstr>Slide</vt:lpstr>
      <vt:lpstr>Writing Post-School Outcome Goal Statements</vt:lpstr>
      <vt:lpstr>Secondary Transition</vt:lpstr>
      <vt:lpstr>Secondary Transition</vt:lpstr>
      <vt:lpstr>PowerPoint Presentation</vt:lpstr>
      <vt:lpstr>Transition Assessment</vt:lpstr>
      <vt:lpstr>PowerPoint Presentation</vt:lpstr>
      <vt:lpstr>Post-School Outcome Goal Statements</vt:lpstr>
      <vt:lpstr>Post-School Outcome Goal Statements</vt:lpstr>
      <vt:lpstr>Post-School Outcome Goal Statements</vt:lpstr>
      <vt:lpstr>Post-School Outcome Goal Statements</vt:lpstr>
      <vt:lpstr>Post-School Outcome Goal Statements</vt:lpstr>
      <vt:lpstr>Post-School Outcome Goal Statements</vt:lpstr>
      <vt:lpstr>Post-School Outcome Goal Statements</vt:lpstr>
      <vt:lpstr>Post-School Outcome Goal Statements</vt:lpstr>
      <vt:lpstr>Post-School Outcome Goal Statements</vt:lpstr>
      <vt:lpstr>Post-School Outcome Goal Statements</vt:lpstr>
      <vt:lpstr>Post-School Outcome Goal Statements</vt:lpstr>
      <vt:lpstr>Post-School Outcome Goal Statements</vt:lpstr>
      <vt:lpstr>Post-School Outcome Goal Statements</vt:lpstr>
      <vt:lpstr>Post-School Outcome Goal Statements</vt:lpstr>
      <vt:lpstr>Annual IEP Goals</vt:lpstr>
      <vt:lpstr>PowerPoint Presentation</vt:lpstr>
      <vt:lpstr>For each Annual Goal, is there at least one of the following listed?</vt:lpstr>
      <vt:lpstr>PowerPoint Presentation</vt:lpstr>
      <vt:lpstr>PowerPoint Presentation</vt:lpstr>
      <vt:lpstr>Common Objectives</vt:lpstr>
      <vt:lpstr>Common Objectives</vt:lpstr>
    </vt:vector>
  </TitlesOfParts>
  <Company>CSDE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Post-School Outcome Goal Statements</dc:title>
  <dc:creator>csde</dc:creator>
  <cp:lastModifiedBy>Matthew Santacroce</cp:lastModifiedBy>
  <cp:revision>54</cp:revision>
  <dcterms:created xsi:type="dcterms:W3CDTF">2008-10-20T01:03:42Z</dcterms:created>
  <dcterms:modified xsi:type="dcterms:W3CDTF">2019-07-13T17:41:35Z</dcterms:modified>
</cp:coreProperties>
</file>